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7" r:id="rId3"/>
    <p:sldId id="284" r:id="rId4"/>
    <p:sldId id="278" r:id="rId5"/>
    <p:sldId id="279" r:id="rId6"/>
    <p:sldId id="280" r:id="rId7"/>
    <p:sldId id="281" r:id="rId8"/>
    <p:sldId id="285" r:id="rId9"/>
    <p:sldId id="282" r:id="rId10"/>
    <p:sldId id="273" r:id="rId11"/>
    <p:sldId id="274" r:id="rId12"/>
    <p:sldId id="262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269D9A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686" autoAdjust="0"/>
  </p:normalViewPr>
  <p:slideViewPr>
    <p:cSldViewPr>
      <p:cViewPr varScale="1">
        <p:scale>
          <a:sx n="60" d="100"/>
          <a:sy n="60" d="100"/>
        </p:scale>
        <p:origin x="-78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6AF701-A7D0-49AB-90E0-3A98A3EDAEB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815912-0CD7-4844-A86B-32459989BEBB}">
      <dgm:prSet phldrT="[Text]"/>
      <dgm:spPr/>
      <dgm:t>
        <a:bodyPr/>
        <a:lstStyle/>
        <a:p>
          <a:r>
            <a:rPr lang="en-US" dirty="0" smtClean="0"/>
            <a:t>BOOMERS</a:t>
          </a:r>
          <a:endParaRPr lang="en-US" dirty="0"/>
        </a:p>
      </dgm:t>
    </dgm:pt>
    <dgm:pt modelId="{85200824-7283-43BA-BE57-7BC439704925}" type="parTrans" cxnId="{C84284EA-FD35-4CF3-860A-B0294CDA71E9}">
      <dgm:prSet/>
      <dgm:spPr/>
      <dgm:t>
        <a:bodyPr/>
        <a:lstStyle/>
        <a:p>
          <a:endParaRPr lang="en-US"/>
        </a:p>
      </dgm:t>
    </dgm:pt>
    <dgm:pt modelId="{B525FA12-3916-4939-AF3B-1F508FFB37C5}" type="sibTrans" cxnId="{C84284EA-FD35-4CF3-860A-B0294CDA71E9}">
      <dgm:prSet/>
      <dgm:spPr/>
      <dgm:t>
        <a:bodyPr/>
        <a:lstStyle/>
        <a:p>
          <a:endParaRPr lang="en-US"/>
        </a:p>
      </dgm:t>
    </dgm:pt>
    <dgm:pt modelId="{F203E86D-8893-45B4-8192-F2918BF47D37}">
      <dgm:prSet phldrT="[Text]"/>
      <dgm:spPr/>
      <dgm:t>
        <a:bodyPr/>
        <a:lstStyle/>
        <a:p>
          <a:r>
            <a:rPr lang="en-US" dirty="0" smtClean="0"/>
            <a:t>Teacher knows all</a:t>
          </a:r>
          <a:endParaRPr lang="en-US" dirty="0"/>
        </a:p>
      </dgm:t>
    </dgm:pt>
    <dgm:pt modelId="{57C69C10-C274-499C-B287-2A7A09EB2633}" type="parTrans" cxnId="{9624623A-FCDE-42F0-A5C3-9EB320D7DBE7}">
      <dgm:prSet/>
      <dgm:spPr/>
      <dgm:t>
        <a:bodyPr/>
        <a:lstStyle/>
        <a:p>
          <a:endParaRPr lang="en-US"/>
        </a:p>
      </dgm:t>
    </dgm:pt>
    <dgm:pt modelId="{C0F27883-C628-42E0-A70E-2BFBA20BBE82}" type="sibTrans" cxnId="{9624623A-FCDE-42F0-A5C3-9EB320D7DBE7}">
      <dgm:prSet/>
      <dgm:spPr/>
      <dgm:t>
        <a:bodyPr/>
        <a:lstStyle/>
        <a:p>
          <a:endParaRPr lang="en-US"/>
        </a:p>
      </dgm:t>
    </dgm:pt>
    <dgm:pt modelId="{82385980-0665-48FF-A6A0-384A50DCD6A6}">
      <dgm:prSet phldrT="[Text]"/>
      <dgm:spPr/>
      <dgm:t>
        <a:bodyPr/>
        <a:lstStyle/>
        <a:p>
          <a:r>
            <a:rPr lang="en-US" dirty="0" smtClean="0"/>
            <a:t>Able to sit through lectures</a:t>
          </a:r>
          <a:endParaRPr lang="en-US" dirty="0"/>
        </a:p>
      </dgm:t>
    </dgm:pt>
    <dgm:pt modelId="{2E795961-A1B4-4A08-8C2A-9331655EBCEF}" type="parTrans" cxnId="{01B021C6-DECC-40D2-8372-37BBCCA5B256}">
      <dgm:prSet/>
      <dgm:spPr/>
      <dgm:t>
        <a:bodyPr/>
        <a:lstStyle/>
        <a:p>
          <a:endParaRPr lang="en-US"/>
        </a:p>
      </dgm:t>
    </dgm:pt>
    <dgm:pt modelId="{9436A3BA-0E22-424E-BE2F-58956B72B507}" type="sibTrans" cxnId="{01B021C6-DECC-40D2-8372-37BBCCA5B256}">
      <dgm:prSet/>
      <dgm:spPr/>
      <dgm:t>
        <a:bodyPr/>
        <a:lstStyle/>
        <a:p>
          <a:endParaRPr lang="en-US"/>
        </a:p>
      </dgm:t>
    </dgm:pt>
    <dgm:pt modelId="{29D88B3B-98E1-4822-9201-B298B6957A22}">
      <dgm:prSet phldrT="[Text]"/>
      <dgm:spPr/>
      <dgm:t>
        <a:bodyPr/>
        <a:lstStyle/>
        <a:p>
          <a:r>
            <a:rPr lang="en-US" dirty="0" smtClean="0"/>
            <a:t>NET GENERATION</a:t>
          </a:r>
          <a:endParaRPr lang="en-US" dirty="0"/>
        </a:p>
      </dgm:t>
    </dgm:pt>
    <dgm:pt modelId="{639F492C-DBD3-498A-82B3-7BA6C43B5695}" type="parTrans" cxnId="{4CDAD292-8D44-441B-B1AB-BF41D4D5F349}">
      <dgm:prSet/>
      <dgm:spPr/>
      <dgm:t>
        <a:bodyPr/>
        <a:lstStyle/>
        <a:p>
          <a:endParaRPr lang="en-US"/>
        </a:p>
      </dgm:t>
    </dgm:pt>
    <dgm:pt modelId="{2F746E2B-E90A-414C-955C-577F4CCD931E}" type="sibTrans" cxnId="{4CDAD292-8D44-441B-B1AB-BF41D4D5F349}">
      <dgm:prSet/>
      <dgm:spPr/>
      <dgm:t>
        <a:bodyPr/>
        <a:lstStyle/>
        <a:p>
          <a:endParaRPr lang="en-US"/>
        </a:p>
      </dgm:t>
    </dgm:pt>
    <dgm:pt modelId="{012B5F18-A382-487D-911A-FA23E1E310F2}">
      <dgm:prSet phldrT="[Text]"/>
      <dgm:spPr/>
      <dgm:t>
        <a:bodyPr/>
        <a:lstStyle/>
        <a:p>
          <a:r>
            <a:rPr lang="en-US" dirty="0" smtClean="0"/>
            <a:t>Information is Infinite</a:t>
          </a:r>
          <a:endParaRPr lang="en-US" dirty="0"/>
        </a:p>
      </dgm:t>
    </dgm:pt>
    <dgm:pt modelId="{8B1042BC-328D-4B19-B47E-3CBF75D3EC55}" type="parTrans" cxnId="{CC8B117E-CB72-45AA-8FE4-639C581F2EEB}">
      <dgm:prSet/>
      <dgm:spPr/>
      <dgm:t>
        <a:bodyPr/>
        <a:lstStyle/>
        <a:p>
          <a:endParaRPr lang="en-US"/>
        </a:p>
      </dgm:t>
    </dgm:pt>
    <dgm:pt modelId="{DCA1602F-7D81-4C2A-99E9-2E3A02ABF9BD}" type="sibTrans" cxnId="{CC8B117E-CB72-45AA-8FE4-639C581F2EEB}">
      <dgm:prSet/>
      <dgm:spPr/>
      <dgm:t>
        <a:bodyPr/>
        <a:lstStyle/>
        <a:p>
          <a:endParaRPr lang="en-US"/>
        </a:p>
      </dgm:t>
    </dgm:pt>
    <dgm:pt modelId="{4912334E-61D8-4CAA-BACB-7AD38D94B961}">
      <dgm:prSet phldrT="[Text]"/>
      <dgm:spPr/>
      <dgm:t>
        <a:bodyPr/>
        <a:lstStyle/>
        <a:p>
          <a:r>
            <a:rPr lang="en-US" dirty="0" smtClean="0"/>
            <a:t>Needs visuals to motivate</a:t>
          </a:r>
          <a:endParaRPr lang="en-US" dirty="0"/>
        </a:p>
      </dgm:t>
    </dgm:pt>
    <dgm:pt modelId="{34C0B82D-0992-455B-B75F-6D1078B87980}" type="parTrans" cxnId="{D361F8FC-5AF8-4C05-96E5-C66C81AF6EE2}">
      <dgm:prSet/>
      <dgm:spPr/>
      <dgm:t>
        <a:bodyPr/>
        <a:lstStyle/>
        <a:p>
          <a:endParaRPr lang="en-US"/>
        </a:p>
      </dgm:t>
    </dgm:pt>
    <dgm:pt modelId="{13476AF2-AD15-4CCC-AEC5-2596EB1C2782}" type="sibTrans" cxnId="{D361F8FC-5AF8-4C05-96E5-C66C81AF6EE2}">
      <dgm:prSet/>
      <dgm:spPr/>
      <dgm:t>
        <a:bodyPr/>
        <a:lstStyle/>
        <a:p>
          <a:endParaRPr lang="en-US"/>
        </a:p>
      </dgm:t>
    </dgm:pt>
    <dgm:pt modelId="{C7212333-51AC-4F79-86EA-526FA6FC7BD6}" type="pres">
      <dgm:prSet presAssocID="{916AF701-A7D0-49AB-90E0-3A98A3EDAEB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43BFC9B-517D-4A9D-B297-6D50D974D32B}" type="pres">
      <dgm:prSet presAssocID="{A2815912-0CD7-4844-A86B-32459989BEBB}" presName="linNode" presStyleCnt="0"/>
      <dgm:spPr/>
    </dgm:pt>
    <dgm:pt modelId="{33C2CC75-6750-4CC4-8A19-0BEA3EAB1F1A}" type="pres">
      <dgm:prSet presAssocID="{A2815912-0CD7-4844-A86B-32459989BEBB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529494-5CA3-48F2-A8BD-D01BE28164E4}" type="pres">
      <dgm:prSet presAssocID="{A2815912-0CD7-4844-A86B-32459989BEBB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92CD71-51A8-444E-A392-BA0138B6E4EF}" type="pres">
      <dgm:prSet presAssocID="{B525FA12-3916-4939-AF3B-1F508FFB37C5}" presName="spacing" presStyleCnt="0"/>
      <dgm:spPr/>
    </dgm:pt>
    <dgm:pt modelId="{0E7DDB85-3F4F-43CF-AD6A-F419BDD95F0F}" type="pres">
      <dgm:prSet presAssocID="{29D88B3B-98E1-4822-9201-B298B6957A22}" presName="linNode" presStyleCnt="0"/>
      <dgm:spPr/>
    </dgm:pt>
    <dgm:pt modelId="{43FED356-D7DF-4241-887A-33C3060B5690}" type="pres">
      <dgm:prSet presAssocID="{29D88B3B-98E1-4822-9201-B298B6957A22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61D200-B128-4EB5-B9C5-03B7696D077D}" type="pres">
      <dgm:prSet presAssocID="{29D88B3B-98E1-4822-9201-B298B6957A22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4284EA-FD35-4CF3-860A-B0294CDA71E9}" srcId="{916AF701-A7D0-49AB-90E0-3A98A3EDAEBC}" destId="{A2815912-0CD7-4844-A86B-32459989BEBB}" srcOrd="0" destOrd="0" parTransId="{85200824-7283-43BA-BE57-7BC439704925}" sibTransId="{B525FA12-3916-4939-AF3B-1F508FFB37C5}"/>
    <dgm:cxn modelId="{F1E39D14-D0F2-41F3-878D-238316D19A45}" type="presOf" srcId="{29D88B3B-98E1-4822-9201-B298B6957A22}" destId="{43FED356-D7DF-4241-887A-33C3060B5690}" srcOrd="0" destOrd="0" presId="urn:microsoft.com/office/officeart/2005/8/layout/vList6"/>
    <dgm:cxn modelId="{B461DB91-4C14-4E0C-A50A-3A6EB5810E3B}" type="presOf" srcId="{F203E86D-8893-45B4-8192-F2918BF47D37}" destId="{E0529494-5CA3-48F2-A8BD-D01BE28164E4}" srcOrd="0" destOrd="0" presId="urn:microsoft.com/office/officeart/2005/8/layout/vList6"/>
    <dgm:cxn modelId="{24626D1E-D002-4FFE-BAED-1D630440BB1A}" type="presOf" srcId="{A2815912-0CD7-4844-A86B-32459989BEBB}" destId="{33C2CC75-6750-4CC4-8A19-0BEA3EAB1F1A}" srcOrd="0" destOrd="0" presId="urn:microsoft.com/office/officeart/2005/8/layout/vList6"/>
    <dgm:cxn modelId="{4CDAD292-8D44-441B-B1AB-BF41D4D5F349}" srcId="{916AF701-A7D0-49AB-90E0-3A98A3EDAEBC}" destId="{29D88B3B-98E1-4822-9201-B298B6957A22}" srcOrd="1" destOrd="0" parTransId="{639F492C-DBD3-498A-82B3-7BA6C43B5695}" sibTransId="{2F746E2B-E90A-414C-955C-577F4CCD931E}"/>
    <dgm:cxn modelId="{C59059A3-682D-4993-8804-AF5E6C231994}" type="presOf" srcId="{4912334E-61D8-4CAA-BACB-7AD38D94B961}" destId="{6561D200-B128-4EB5-B9C5-03B7696D077D}" srcOrd="0" destOrd="1" presId="urn:microsoft.com/office/officeart/2005/8/layout/vList6"/>
    <dgm:cxn modelId="{9624623A-FCDE-42F0-A5C3-9EB320D7DBE7}" srcId="{A2815912-0CD7-4844-A86B-32459989BEBB}" destId="{F203E86D-8893-45B4-8192-F2918BF47D37}" srcOrd="0" destOrd="0" parTransId="{57C69C10-C274-499C-B287-2A7A09EB2633}" sibTransId="{C0F27883-C628-42E0-A70E-2BFBA20BBE82}"/>
    <dgm:cxn modelId="{188C7B7F-510A-4605-9863-8A2AC7EA0F65}" type="presOf" srcId="{82385980-0665-48FF-A6A0-384A50DCD6A6}" destId="{E0529494-5CA3-48F2-A8BD-D01BE28164E4}" srcOrd="0" destOrd="1" presId="urn:microsoft.com/office/officeart/2005/8/layout/vList6"/>
    <dgm:cxn modelId="{CC8B117E-CB72-45AA-8FE4-639C581F2EEB}" srcId="{29D88B3B-98E1-4822-9201-B298B6957A22}" destId="{012B5F18-A382-487D-911A-FA23E1E310F2}" srcOrd="0" destOrd="0" parTransId="{8B1042BC-328D-4B19-B47E-3CBF75D3EC55}" sibTransId="{DCA1602F-7D81-4C2A-99E9-2E3A02ABF9BD}"/>
    <dgm:cxn modelId="{FCEF83BF-5CBC-456A-88E4-7988F6DEF1DE}" type="presOf" srcId="{012B5F18-A382-487D-911A-FA23E1E310F2}" destId="{6561D200-B128-4EB5-B9C5-03B7696D077D}" srcOrd="0" destOrd="0" presId="urn:microsoft.com/office/officeart/2005/8/layout/vList6"/>
    <dgm:cxn modelId="{D361F8FC-5AF8-4C05-96E5-C66C81AF6EE2}" srcId="{29D88B3B-98E1-4822-9201-B298B6957A22}" destId="{4912334E-61D8-4CAA-BACB-7AD38D94B961}" srcOrd="1" destOrd="0" parTransId="{34C0B82D-0992-455B-B75F-6D1078B87980}" sibTransId="{13476AF2-AD15-4CCC-AEC5-2596EB1C2782}"/>
    <dgm:cxn modelId="{E9326DF5-47DC-4CD0-98D3-3C5E303F0324}" type="presOf" srcId="{916AF701-A7D0-49AB-90E0-3A98A3EDAEBC}" destId="{C7212333-51AC-4F79-86EA-526FA6FC7BD6}" srcOrd="0" destOrd="0" presId="urn:microsoft.com/office/officeart/2005/8/layout/vList6"/>
    <dgm:cxn modelId="{01B021C6-DECC-40D2-8372-37BBCCA5B256}" srcId="{A2815912-0CD7-4844-A86B-32459989BEBB}" destId="{82385980-0665-48FF-A6A0-384A50DCD6A6}" srcOrd="1" destOrd="0" parTransId="{2E795961-A1B4-4A08-8C2A-9331655EBCEF}" sibTransId="{9436A3BA-0E22-424E-BE2F-58956B72B507}"/>
    <dgm:cxn modelId="{7A473548-74B6-4DB0-8165-01B9D2667F44}" type="presParOf" srcId="{C7212333-51AC-4F79-86EA-526FA6FC7BD6}" destId="{743BFC9B-517D-4A9D-B297-6D50D974D32B}" srcOrd="0" destOrd="0" presId="urn:microsoft.com/office/officeart/2005/8/layout/vList6"/>
    <dgm:cxn modelId="{16649914-C0DC-47B4-868B-0FE905699BA7}" type="presParOf" srcId="{743BFC9B-517D-4A9D-B297-6D50D974D32B}" destId="{33C2CC75-6750-4CC4-8A19-0BEA3EAB1F1A}" srcOrd="0" destOrd="0" presId="urn:microsoft.com/office/officeart/2005/8/layout/vList6"/>
    <dgm:cxn modelId="{FED747C6-793F-41CC-ADD4-138ADDADF6A0}" type="presParOf" srcId="{743BFC9B-517D-4A9D-B297-6D50D974D32B}" destId="{E0529494-5CA3-48F2-A8BD-D01BE28164E4}" srcOrd="1" destOrd="0" presId="urn:microsoft.com/office/officeart/2005/8/layout/vList6"/>
    <dgm:cxn modelId="{45A18B9A-BD51-4275-8311-2FD4BCADCC69}" type="presParOf" srcId="{C7212333-51AC-4F79-86EA-526FA6FC7BD6}" destId="{F892CD71-51A8-444E-A392-BA0138B6E4EF}" srcOrd="1" destOrd="0" presId="urn:microsoft.com/office/officeart/2005/8/layout/vList6"/>
    <dgm:cxn modelId="{2E52B35B-AF0A-4179-B2A4-F02FD910F140}" type="presParOf" srcId="{C7212333-51AC-4F79-86EA-526FA6FC7BD6}" destId="{0E7DDB85-3F4F-43CF-AD6A-F419BDD95F0F}" srcOrd="2" destOrd="0" presId="urn:microsoft.com/office/officeart/2005/8/layout/vList6"/>
    <dgm:cxn modelId="{1A3DF767-6739-4453-A825-FDD5AF62B529}" type="presParOf" srcId="{0E7DDB85-3F4F-43CF-AD6A-F419BDD95F0F}" destId="{43FED356-D7DF-4241-887A-33C3060B5690}" srcOrd="0" destOrd="0" presId="urn:microsoft.com/office/officeart/2005/8/layout/vList6"/>
    <dgm:cxn modelId="{0894DA95-D33D-47AB-B48B-D2E08037B36C}" type="presParOf" srcId="{0E7DDB85-3F4F-43CF-AD6A-F419BDD95F0F}" destId="{6561D200-B128-4EB5-B9C5-03B7696D077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A60686-BC5F-4380-849E-3BCF69AFBEAA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7AD4C2-700E-4556-9640-40B28B44D294}">
      <dgm:prSet phldrT="[Text]"/>
      <dgm:spPr/>
      <dgm:t>
        <a:bodyPr/>
        <a:lstStyle/>
        <a:p>
          <a:r>
            <a:rPr lang="en-US" b="1" dirty="0" smtClean="0"/>
            <a:t>Bored by long lectures</a:t>
          </a:r>
          <a:endParaRPr lang="en-US" b="1" dirty="0"/>
        </a:p>
      </dgm:t>
    </dgm:pt>
    <dgm:pt modelId="{94D70C38-6E86-4060-A085-4558B0E59888}" type="parTrans" cxnId="{C7BDBF51-1E94-4AC6-BA69-1F6F88340D57}">
      <dgm:prSet/>
      <dgm:spPr/>
      <dgm:t>
        <a:bodyPr/>
        <a:lstStyle/>
        <a:p>
          <a:endParaRPr lang="en-US" b="1"/>
        </a:p>
      </dgm:t>
    </dgm:pt>
    <dgm:pt modelId="{964FD513-E055-4276-ABE7-8988F808F372}" type="sibTrans" cxnId="{C7BDBF51-1E94-4AC6-BA69-1F6F88340D57}">
      <dgm:prSet/>
      <dgm:spPr/>
      <dgm:t>
        <a:bodyPr/>
        <a:lstStyle/>
        <a:p>
          <a:endParaRPr lang="en-US" b="1"/>
        </a:p>
      </dgm:t>
    </dgm:pt>
    <dgm:pt modelId="{06951F59-84CA-4563-A924-EA665DBF6388}">
      <dgm:prSet phldrT="[Text]"/>
      <dgm:spPr/>
      <dgm:t>
        <a:bodyPr/>
        <a:lstStyle/>
        <a:p>
          <a:r>
            <a:rPr lang="en-US" b="1" dirty="0" smtClean="0"/>
            <a:t>Bored by information they already know</a:t>
          </a:r>
          <a:endParaRPr lang="en-US" b="1" dirty="0"/>
        </a:p>
      </dgm:t>
    </dgm:pt>
    <dgm:pt modelId="{C945A035-8DD0-4111-9F38-973732015CEC}" type="parTrans" cxnId="{D9F21036-191D-45F0-AF20-B25E6C7A3227}">
      <dgm:prSet/>
      <dgm:spPr/>
      <dgm:t>
        <a:bodyPr/>
        <a:lstStyle/>
        <a:p>
          <a:endParaRPr lang="en-US" b="1"/>
        </a:p>
      </dgm:t>
    </dgm:pt>
    <dgm:pt modelId="{70398403-9E8D-448B-BCE4-83EAF070BD3D}" type="sibTrans" cxnId="{D9F21036-191D-45F0-AF20-B25E6C7A3227}">
      <dgm:prSet/>
      <dgm:spPr/>
      <dgm:t>
        <a:bodyPr/>
        <a:lstStyle/>
        <a:p>
          <a:endParaRPr lang="en-US" b="1"/>
        </a:p>
      </dgm:t>
    </dgm:pt>
    <dgm:pt modelId="{CC05025C-8397-499B-8216-D0CEAC05C740}">
      <dgm:prSet phldrT="[Text]"/>
      <dgm:spPr/>
      <dgm:t>
        <a:bodyPr/>
        <a:lstStyle/>
        <a:p>
          <a:r>
            <a:rPr lang="en-US" b="1" dirty="0" smtClean="0"/>
            <a:t>Need to learn information in small chunks</a:t>
          </a:r>
          <a:endParaRPr lang="en-US" b="1" dirty="0"/>
        </a:p>
      </dgm:t>
    </dgm:pt>
    <dgm:pt modelId="{047E4F3F-CB1C-4027-906A-195565B2F6A6}" type="parTrans" cxnId="{BA1D5EB6-4BC7-489E-9A71-03836A6E428B}">
      <dgm:prSet/>
      <dgm:spPr/>
      <dgm:t>
        <a:bodyPr/>
        <a:lstStyle/>
        <a:p>
          <a:endParaRPr lang="en-US" b="1"/>
        </a:p>
      </dgm:t>
    </dgm:pt>
    <dgm:pt modelId="{77BA331F-C086-4DF0-85FC-34E190A2385D}" type="sibTrans" cxnId="{BA1D5EB6-4BC7-489E-9A71-03836A6E428B}">
      <dgm:prSet/>
      <dgm:spPr/>
      <dgm:t>
        <a:bodyPr/>
        <a:lstStyle/>
        <a:p>
          <a:endParaRPr lang="en-US" b="1"/>
        </a:p>
      </dgm:t>
    </dgm:pt>
    <dgm:pt modelId="{07F2F59C-F79B-42FC-99BE-AA3880C54C8C}">
      <dgm:prSet phldrT="[Text]"/>
      <dgm:spPr/>
      <dgm:t>
        <a:bodyPr/>
        <a:lstStyle/>
        <a:p>
          <a:r>
            <a:rPr lang="en-US" b="1" dirty="0" smtClean="0"/>
            <a:t>VIDEO LEARNING</a:t>
          </a:r>
          <a:endParaRPr lang="en-US" b="1" dirty="0"/>
        </a:p>
      </dgm:t>
    </dgm:pt>
    <dgm:pt modelId="{BFB07169-054D-4050-9306-9F564ADA30E3}" type="parTrans" cxnId="{5EA36D61-05CA-4EA1-BB88-902AC800E55E}">
      <dgm:prSet/>
      <dgm:spPr/>
      <dgm:t>
        <a:bodyPr/>
        <a:lstStyle/>
        <a:p>
          <a:endParaRPr lang="en-US" b="1"/>
        </a:p>
      </dgm:t>
    </dgm:pt>
    <dgm:pt modelId="{98F3982D-ADA1-4048-834B-F33EECF1A6D8}" type="sibTrans" cxnId="{5EA36D61-05CA-4EA1-BB88-902AC800E55E}">
      <dgm:prSet/>
      <dgm:spPr/>
      <dgm:t>
        <a:bodyPr/>
        <a:lstStyle/>
        <a:p>
          <a:endParaRPr lang="en-US" b="1"/>
        </a:p>
      </dgm:t>
    </dgm:pt>
    <dgm:pt modelId="{3E2DB993-5049-48B0-9B59-949EE2E8F590}" type="pres">
      <dgm:prSet presAssocID="{B9A60686-BC5F-4380-849E-3BCF69AFBEA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4D2D46-2490-4F30-97B1-69A8E720627D}" type="pres">
      <dgm:prSet presAssocID="{827AD4C2-700E-4556-9640-40B28B44D29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124872-5A3C-4297-A838-5D0176DC90FF}" type="pres">
      <dgm:prSet presAssocID="{964FD513-E055-4276-ABE7-8988F808F372}" presName="spacerL" presStyleCnt="0"/>
      <dgm:spPr/>
    </dgm:pt>
    <dgm:pt modelId="{D6BBFFFA-CFD1-4A6C-AF49-E04F389272DE}" type="pres">
      <dgm:prSet presAssocID="{964FD513-E055-4276-ABE7-8988F808F372}" presName="sibTrans" presStyleLbl="sibTrans2D1" presStyleIdx="0" presStyleCnt="3" custLinFactNeighborX="-9789" custLinFactNeighborY="1141"/>
      <dgm:spPr/>
      <dgm:t>
        <a:bodyPr/>
        <a:lstStyle/>
        <a:p>
          <a:endParaRPr lang="en-US"/>
        </a:p>
      </dgm:t>
    </dgm:pt>
    <dgm:pt modelId="{E1F64BE3-6598-4C21-901C-A6288EE67DC7}" type="pres">
      <dgm:prSet presAssocID="{964FD513-E055-4276-ABE7-8988F808F372}" presName="spacerR" presStyleCnt="0"/>
      <dgm:spPr/>
    </dgm:pt>
    <dgm:pt modelId="{1971B2F5-7D75-454D-A7E7-223067DC45CF}" type="pres">
      <dgm:prSet presAssocID="{06951F59-84CA-4563-A924-EA665DBF638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B724DE-C40C-4FD3-8998-19965F61177F}" type="pres">
      <dgm:prSet presAssocID="{70398403-9E8D-448B-BCE4-83EAF070BD3D}" presName="spacerL" presStyleCnt="0"/>
      <dgm:spPr/>
    </dgm:pt>
    <dgm:pt modelId="{9310AA07-2279-4011-A818-2A9021CF837F}" type="pres">
      <dgm:prSet presAssocID="{70398403-9E8D-448B-BCE4-83EAF070BD3D}" presName="sibTrans" presStyleLbl="sibTrans2D1" presStyleIdx="1" presStyleCnt="3"/>
      <dgm:spPr/>
      <dgm:t>
        <a:bodyPr/>
        <a:lstStyle/>
        <a:p>
          <a:endParaRPr lang="en-US"/>
        </a:p>
      </dgm:t>
    </dgm:pt>
    <dgm:pt modelId="{8A30B3A0-A47C-482C-B3A4-A22A514FA217}" type="pres">
      <dgm:prSet presAssocID="{70398403-9E8D-448B-BCE4-83EAF070BD3D}" presName="spacerR" presStyleCnt="0"/>
      <dgm:spPr/>
    </dgm:pt>
    <dgm:pt modelId="{65C8CDC1-F4E8-4A58-A553-EA3173829D64}" type="pres">
      <dgm:prSet presAssocID="{CC05025C-8397-499B-8216-D0CEAC05C74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BE52A2-F0C9-41B4-A4BF-07090C29DA80}" type="pres">
      <dgm:prSet presAssocID="{77BA331F-C086-4DF0-85FC-34E190A2385D}" presName="spacerL" presStyleCnt="0"/>
      <dgm:spPr/>
    </dgm:pt>
    <dgm:pt modelId="{042D62B8-0288-419B-A4B1-313906D20252}" type="pres">
      <dgm:prSet presAssocID="{77BA331F-C086-4DF0-85FC-34E190A2385D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AFC115D-368A-4431-9D4A-4FFBD2C105D4}" type="pres">
      <dgm:prSet presAssocID="{77BA331F-C086-4DF0-85FC-34E190A2385D}" presName="spacerR" presStyleCnt="0"/>
      <dgm:spPr/>
    </dgm:pt>
    <dgm:pt modelId="{15F9CC3F-E743-45A6-B32B-471E9FFE29FB}" type="pres">
      <dgm:prSet presAssocID="{07F2F59C-F79B-42FC-99BE-AA3880C54C8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153734-2DBA-4B1D-8BE2-2D8322F33D18}" type="presOf" srcId="{964FD513-E055-4276-ABE7-8988F808F372}" destId="{D6BBFFFA-CFD1-4A6C-AF49-E04F389272DE}" srcOrd="0" destOrd="0" presId="urn:microsoft.com/office/officeart/2005/8/layout/equation1"/>
    <dgm:cxn modelId="{C7BDBF51-1E94-4AC6-BA69-1F6F88340D57}" srcId="{B9A60686-BC5F-4380-849E-3BCF69AFBEAA}" destId="{827AD4C2-700E-4556-9640-40B28B44D294}" srcOrd="0" destOrd="0" parTransId="{94D70C38-6E86-4060-A085-4558B0E59888}" sibTransId="{964FD513-E055-4276-ABE7-8988F808F372}"/>
    <dgm:cxn modelId="{1AD7E8D3-0E28-43BE-B9B2-8817A22B5CEE}" type="presOf" srcId="{77BA331F-C086-4DF0-85FC-34E190A2385D}" destId="{042D62B8-0288-419B-A4B1-313906D20252}" srcOrd="0" destOrd="0" presId="urn:microsoft.com/office/officeart/2005/8/layout/equation1"/>
    <dgm:cxn modelId="{02EA29FB-2113-482C-80CA-F970F13028F7}" type="presOf" srcId="{B9A60686-BC5F-4380-849E-3BCF69AFBEAA}" destId="{3E2DB993-5049-48B0-9B59-949EE2E8F590}" srcOrd="0" destOrd="0" presId="urn:microsoft.com/office/officeart/2005/8/layout/equation1"/>
    <dgm:cxn modelId="{2F1BC0F2-6FAD-4ACE-90F8-F1DA28508CD7}" type="presOf" srcId="{70398403-9E8D-448B-BCE4-83EAF070BD3D}" destId="{9310AA07-2279-4011-A818-2A9021CF837F}" srcOrd="0" destOrd="0" presId="urn:microsoft.com/office/officeart/2005/8/layout/equation1"/>
    <dgm:cxn modelId="{5EA36D61-05CA-4EA1-BB88-902AC800E55E}" srcId="{B9A60686-BC5F-4380-849E-3BCF69AFBEAA}" destId="{07F2F59C-F79B-42FC-99BE-AA3880C54C8C}" srcOrd="3" destOrd="0" parTransId="{BFB07169-054D-4050-9306-9F564ADA30E3}" sibTransId="{98F3982D-ADA1-4048-834B-F33EECF1A6D8}"/>
    <dgm:cxn modelId="{8A4E6C5D-ED2F-4286-AE08-CB2A049E5AA4}" type="presOf" srcId="{827AD4C2-700E-4556-9640-40B28B44D294}" destId="{AE4D2D46-2490-4F30-97B1-69A8E720627D}" srcOrd="0" destOrd="0" presId="urn:microsoft.com/office/officeart/2005/8/layout/equation1"/>
    <dgm:cxn modelId="{D9F21036-191D-45F0-AF20-B25E6C7A3227}" srcId="{B9A60686-BC5F-4380-849E-3BCF69AFBEAA}" destId="{06951F59-84CA-4563-A924-EA665DBF6388}" srcOrd="1" destOrd="0" parTransId="{C945A035-8DD0-4111-9F38-973732015CEC}" sibTransId="{70398403-9E8D-448B-BCE4-83EAF070BD3D}"/>
    <dgm:cxn modelId="{8CB56E1F-BE8E-4DDA-B65D-F8AE92C7290F}" type="presOf" srcId="{07F2F59C-F79B-42FC-99BE-AA3880C54C8C}" destId="{15F9CC3F-E743-45A6-B32B-471E9FFE29FB}" srcOrd="0" destOrd="0" presId="urn:microsoft.com/office/officeart/2005/8/layout/equation1"/>
    <dgm:cxn modelId="{BA1D5EB6-4BC7-489E-9A71-03836A6E428B}" srcId="{B9A60686-BC5F-4380-849E-3BCF69AFBEAA}" destId="{CC05025C-8397-499B-8216-D0CEAC05C740}" srcOrd="2" destOrd="0" parTransId="{047E4F3F-CB1C-4027-906A-195565B2F6A6}" sibTransId="{77BA331F-C086-4DF0-85FC-34E190A2385D}"/>
    <dgm:cxn modelId="{02CAFAE3-BA87-4CF5-AB84-71C76317DADE}" type="presOf" srcId="{06951F59-84CA-4563-A924-EA665DBF6388}" destId="{1971B2F5-7D75-454D-A7E7-223067DC45CF}" srcOrd="0" destOrd="0" presId="urn:microsoft.com/office/officeart/2005/8/layout/equation1"/>
    <dgm:cxn modelId="{A4F44069-C9D2-423D-BC0D-B9723B2F719A}" type="presOf" srcId="{CC05025C-8397-499B-8216-D0CEAC05C740}" destId="{65C8CDC1-F4E8-4A58-A553-EA3173829D64}" srcOrd="0" destOrd="0" presId="urn:microsoft.com/office/officeart/2005/8/layout/equation1"/>
    <dgm:cxn modelId="{F1082FBE-4831-49FD-811F-8390C4C5AF62}" type="presParOf" srcId="{3E2DB993-5049-48B0-9B59-949EE2E8F590}" destId="{AE4D2D46-2490-4F30-97B1-69A8E720627D}" srcOrd="0" destOrd="0" presId="urn:microsoft.com/office/officeart/2005/8/layout/equation1"/>
    <dgm:cxn modelId="{1BFB53E3-9947-4F6F-93A5-986BDC243EFC}" type="presParOf" srcId="{3E2DB993-5049-48B0-9B59-949EE2E8F590}" destId="{37124872-5A3C-4297-A838-5D0176DC90FF}" srcOrd="1" destOrd="0" presId="urn:microsoft.com/office/officeart/2005/8/layout/equation1"/>
    <dgm:cxn modelId="{EB4B5AA7-AA5D-4900-9C0E-AE5660A8962A}" type="presParOf" srcId="{3E2DB993-5049-48B0-9B59-949EE2E8F590}" destId="{D6BBFFFA-CFD1-4A6C-AF49-E04F389272DE}" srcOrd="2" destOrd="0" presId="urn:microsoft.com/office/officeart/2005/8/layout/equation1"/>
    <dgm:cxn modelId="{DEE8202B-81A5-44C1-9204-47C805E5F096}" type="presParOf" srcId="{3E2DB993-5049-48B0-9B59-949EE2E8F590}" destId="{E1F64BE3-6598-4C21-901C-A6288EE67DC7}" srcOrd="3" destOrd="0" presId="urn:microsoft.com/office/officeart/2005/8/layout/equation1"/>
    <dgm:cxn modelId="{93A362F3-A796-49DC-A900-36EB6779DDDE}" type="presParOf" srcId="{3E2DB993-5049-48B0-9B59-949EE2E8F590}" destId="{1971B2F5-7D75-454D-A7E7-223067DC45CF}" srcOrd="4" destOrd="0" presId="urn:microsoft.com/office/officeart/2005/8/layout/equation1"/>
    <dgm:cxn modelId="{8BBC93A2-FEA2-4313-87CF-940CD3741CD3}" type="presParOf" srcId="{3E2DB993-5049-48B0-9B59-949EE2E8F590}" destId="{49B724DE-C40C-4FD3-8998-19965F61177F}" srcOrd="5" destOrd="0" presId="urn:microsoft.com/office/officeart/2005/8/layout/equation1"/>
    <dgm:cxn modelId="{DE167412-6A4F-4F8B-82AE-C37E76ABF028}" type="presParOf" srcId="{3E2DB993-5049-48B0-9B59-949EE2E8F590}" destId="{9310AA07-2279-4011-A818-2A9021CF837F}" srcOrd="6" destOrd="0" presId="urn:microsoft.com/office/officeart/2005/8/layout/equation1"/>
    <dgm:cxn modelId="{AD5FCC9C-5382-4797-98C1-E93081088F57}" type="presParOf" srcId="{3E2DB993-5049-48B0-9B59-949EE2E8F590}" destId="{8A30B3A0-A47C-482C-B3A4-A22A514FA217}" srcOrd="7" destOrd="0" presId="urn:microsoft.com/office/officeart/2005/8/layout/equation1"/>
    <dgm:cxn modelId="{F289A584-72B4-4B98-BD96-1F87BDEDEC25}" type="presParOf" srcId="{3E2DB993-5049-48B0-9B59-949EE2E8F590}" destId="{65C8CDC1-F4E8-4A58-A553-EA3173829D64}" srcOrd="8" destOrd="0" presId="urn:microsoft.com/office/officeart/2005/8/layout/equation1"/>
    <dgm:cxn modelId="{3D5A9E42-2CB1-4532-B6A5-6033FA9C5772}" type="presParOf" srcId="{3E2DB993-5049-48B0-9B59-949EE2E8F590}" destId="{41BE52A2-F0C9-41B4-A4BF-07090C29DA80}" srcOrd="9" destOrd="0" presId="urn:microsoft.com/office/officeart/2005/8/layout/equation1"/>
    <dgm:cxn modelId="{DCB0ACC0-129F-4988-87E6-C43D04866387}" type="presParOf" srcId="{3E2DB993-5049-48B0-9B59-949EE2E8F590}" destId="{042D62B8-0288-419B-A4B1-313906D20252}" srcOrd="10" destOrd="0" presId="urn:microsoft.com/office/officeart/2005/8/layout/equation1"/>
    <dgm:cxn modelId="{040B3F4C-5087-4221-8FA8-4ADB565D9EF6}" type="presParOf" srcId="{3E2DB993-5049-48B0-9B59-949EE2E8F590}" destId="{6AFC115D-368A-4431-9D4A-4FFBD2C105D4}" srcOrd="11" destOrd="0" presId="urn:microsoft.com/office/officeart/2005/8/layout/equation1"/>
    <dgm:cxn modelId="{8A3BEBCC-3EB4-4613-83FD-9BE68DC222A0}" type="presParOf" srcId="{3E2DB993-5049-48B0-9B59-949EE2E8F590}" destId="{15F9CC3F-E743-45A6-B32B-471E9FFE29FB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028177-C0B9-4F18-9540-CAFA9CF67FAA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1D8AAC-86C1-4BF4-A952-7C84D2DA51F3}">
      <dgm:prSet phldrT="[Text]"/>
      <dgm:spPr/>
      <dgm:t>
        <a:bodyPr/>
        <a:lstStyle/>
        <a:p>
          <a:r>
            <a:rPr lang="en-US" dirty="0" smtClean="0"/>
            <a:t>NET GEN</a:t>
          </a:r>
          <a:endParaRPr lang="en-US" dirty="0"/>
        </a:p>
      </dgm:t>
    </dgm:pt>
    <dgm:pt modelId="{FA76C5B8-064E-46FB-B641-7A0610F2A2D8}" type="parTrans" cxnId="{995C2E9A-789F-4B38-8D64-D3F6665A96B5}">
      <dgm:prSet/>
      <dgm:spPr/>
      <dgm:t>
        <a:bodyPr/>
        <a:lstStyle/>
        <a:p>
          <a:endParaRPr lang="en-US"/>
        </a:p>
      </dgm:t>
    </dgm:pt>
    <dgm:pt modelId="{275058A6-2963-4D4F-B8FD-5DCF8C06BFDC}" type="sibTrans" cxnId="{995C2E9A-789F-4B38-8D64-D3F6665A96B5}">
      <dgm:prSet/>
      <dgm:spPr/>
      <dgm:t>
        <a:bodyPr/>
        <a:lstStyle/>
        <a:p>
          <a:endParaRPr lang="en-US"/>
        </a:p>
      </dgm:t>
    </dgm:pt>
    <dgm:pt modelId="{C2077F00-4BA3-4B08-95B9-FCB34928FD10}">
      <dgm:prSet phldrT="[Text]"/>
      <dgm:spPr/>
      <dgm:t>
        <a:bodyPr/>
        <a:lstStyle/>
        <a:p>
          <a:r>
            <a:rPr lang="en-US" dirty="0" smtClean="0"/>
            <a:t>Immediate Gratification</a:t>
          </a:r>
          <a:endParaRPr lang="en-US" dirty="0"/>
        </a:p>
      </dgm:t>
    </dgm:pt>
    <dgm:pt modelId="{954F6722-CC2C-4393-A956-09F36D78AE61}" type="parTrans" cxnId="{4A1EB00D-57D1-49DA-A805-246FFA65D3EC}">
      <dgm:prSet/>
      <dgm:spPr/>
      <dgm:t>
        <a:bodyPr/>
        <a:lstStyle/>
        <a:p>
          <a:endParaRPr lang="en-US"/>
        </a:p>
      </dgm:t>
    </dgm:pt>
    <dgm:pt modelId="{EBD809AB-AADF-405D-89EA-4AE7208A8BB8}" type="sibTrans" cxnId="{4A1EB00D-57D1-49DA-A805-246FFA65D3EC}">
      <dgm:prSet/>
      <dgm:spPr/>
      <dgm:t>
        <a:bodyPr/>
        <a:lstStyle/>
        <a:p>
          <a:endParaRPr lang="en-US"/>
        </a:p>
      </dgm:t>
    </dgm:pt>
    <dgm:pt modelId="{279C7B89-FF31-45B7-861E-4E0947ADD3AC}">
      <dgm:prSet phldrT="[Text]"/>
      <dgm:spPr/>
      <dgm:t>
        <a:bodyPr/>
        <a:lstStyle/>
        <a:p>
          <a:r>
            <a:rPr lang="en-US" dirty="0" smtClean="0"/>
            <a:t>Able to fast forward </a:t>
          </a:r>
          <a:endParaRPr lang="en-US" dirty="0"/>
        </a:p>
      </dgm:t>
    </dgm:pt>
    <dgm:pt modelId="{0ACFA6A4-1CAA-4C03-A9BD-9DB68ED8554D}" type="parTrans" cxnId="{449C78E1-14DA-45EA-801D-C3F6A839E826}">
      <dgm:prSet/>
      <dgm:spPr/>
      <dgm:t>
        <a:bodyPr/>
        <a:lstStyle/>
        <a:p>
          <a:endParaRPr lang="en-US"/>
        </a:p>
      </dgm:t>
    </dgm:pt>
    <dgm:pt modelId="{C882B773-98ED-4D8E-8010-C758B6044D77}" type="sibTrans" cxnId="{449C78E1-14DA-45EA-801D-C3F6A839E826}">
      <dgm:prSet/>
      <dgm:spPr/>
      <dgm:t>
        <a:bodyPr/>
        <a:lstStyle/>
        <a:p>
          <a:endParaRPr lang="en-US"/>
        </a:p>
      </dgm:t>
    </dgm:pt>
    <dgm:pt modelId="{DAC00EA8-C96B-4408-B3C4-5CE92FC60A32}">
      <dgm:prSet phldrT="[Text]"/>
      <dgm:spPr/>
      <dgm:t>
        <a:bodyPr/>
        <a:lstStyle/>
        <a:p>
          <a:r>
            <a:rPr lang="en-US" dirty="0" smtClean="0"/>
            <a:t>Able to Scroll back</a:t>
          </a:r>
          <a:endParaRPr lang="en-US" dirty="0"/>
        </a:p>
      </dgm:t>
    </dgm:pt>
    <dgm:pt modelId="{31103383-C86F-4F7D-9AAC-472B8C6B952B}" type="parTrans" cxnId="{F6ACCC6B-4345-4E77-9F40-8DA10BFE4720}">
      <dgm:prSet/>
      <dgm:spPr/>
      <dgm:t>
        <a:bodyPr/>
        <a:lstStyle/>
        <a:p>
          <a:endParaRPr lang="en-US"/>
        </a:p>
      </dgm:t>
    </dgm:pt>
    <dgm:pt modelId="{6068EF34-85D1-44C7-815D-B18734EF9892}" type="sibTrans" cxnId="{F6ACCC6B-4345-4E77-9F40-8DA10BFE4720}">
      <dgm:prSet/>
      <dgm:spPr/>
      <dgm:t>
        <a:bodyPr/>
        <a:lstStyle/>
        <a:p>
          <a:endParaRPr lang="en-US"/>
        </a:p>
      </dgm:t>
    </dgm:pt>
    <dgm:pt modelId="{AA473A52-CBA1-47F4-804F-A8086C4F5ADF}">
      <dgm:prSet phldrT="[Text]"/>
      <dgm:spPr/>
      <dgm:t>
        <a:bodyPr/>
        <a:lstStyle/>
        <a:p>
          <a:r>
            <a:rPr lang="en-US" dirty="0" smtClean="0"/>
            <a:t>Zoom in on what they do not know</a:t>
          </a:r>
          <a:endParaRPr lang="en-US" dirty="0"/>
        </a:p>
      </dgm:t>
    </dgm:pt>
    <dgm:pt modelId="{17B033B7-F1FA-4506-9A44-E001A680D443}" type="parTrans" cxnId="{F9D0CB0C-0B20-429D-BBEE-8B829EAA4412}">
      <dgm:prSet/>
      <dgm:spPr/>
      <dgm:t>
        <a:bodyPr/>
        <a:lstStyle/>
        <a:p>
          <a:endParaRPr lang="en-US"/>
        </a:p>
      </dgm:t>
    </dgm:pt>
    <dgm:pt modelId="{BF563DAC-5EE3-427E-BA8B-216BCBF4F997}" type="sibTrans" cxnId="{F9D0CB0C-0B20-429D-BBEE-8B829EAA4412}">
      <dgm:prSet/>
      <dgm:spPr/>
      <dgm:t>
        <a:bodyPr/>
        <a:lstStyle/>
        <a:p>
          <a:endParaRPr lang="en-US"/>
        </a:p>
      </dgm:t>
    </dgm:pt>
    <dgm:pt modelId="{631F9292-8AB6-4DD7-A15B-2E32DA21BC41}" type="pres">
      <dgm:prSet presAssocID="{5F028177-C0B9-4F18-9540-CAFA9CF67FAA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E42B0EA-6034-415E-B642-C61C39AE0AF9}" type="pres">
      <dgm:prSet presAssocID="{B51D8AAC-86C1-4BF4-A952-7C84D2DA51F3}" presName="centerShape" presStyleLbl="node0" presStyleIdx="0" presStyleCnt="1"/>
      <dgm:spPr/>
    </dgm:pt>
    <dgm:pt modelId="{95FDFA1D-9D70-493C-8F5D-74F7A4F85175}" type="pres">
      <dgm:prSet presAssocID="{C2077F00-4BA3-4B08-95B9-FCB34928FD1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8B357-6657-4F2B-AA29-4639FEDC2F60}" type="pres">
      <dgm:prSet presAssocID="{C2077F00-4BA3-4B08-95B9-FCB34928FD10}" presName="dummy" presStyleCnt="0"/>
      <dgm:spPr/>
    </dgm:pt>
    <dgm:pt modelId="{364BE9CC-6847-4AB3-B8B4-35A96D9EC727}" type="pres">
      <dgm:prSet presAssocID="{EBD809AB-AADF-405D-89EA-4AE7208A8BB8}" presName="sibTrans" presStyleLbl="sibTrans2D1" presStyleIdx="0" presStyleCnt="4"/>
      <dgm:spPr/>
    </dgm:pt>
    <dgm:pt modelId="{CA054F80-7B13-474F-A387-6E934446E977}" type="pres">
      <dgm:prSet presAssocID="{279C7B89-FF31-45B7-861E-4E0947ADD3A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3C36AB-3F27-405A-AE72-99CE73423205}" type="pres">
      <dgm:prSet presAssocID="{279C7B89-FF31-45B7-861E-4E0947ADD3AC}" presName="dummy" presStyleCnt="0"/>
      <dgm:spPr/>
    </dgm:pt>
    <dgm:pt modelId="{15F48143-5C3C-4D27-9F7D-17DC033ABCEA}" type="pres">
      <dgm:prSet presAssocID="{C882B773-98ED-4D8E-8010-C758B6044D77}" presName="sibTrans" presStyleLbl="sibTrans2D1" presStyleIdx="1" presStyleCnt="4"/>
      <dgm:spPr/>
    </dgm:pt>
    <dgm:pt modelId="{C0C1B7A1-775A-470F-B9A8-97F30FBCF7D2}" type="pres">
      <dgm:prSet presAssocID="{DAC00EA8-C96B-4408-B3C4-5CE92FC60A3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CD05B-B20D-4B18-A237-7275E6D0036F}" type="pres">
      <dgm:prSet presAssocID="{DAC00EA8-C96B-4408-B3C4-5CE92FC60A32}" presName="dummy" presStyleCnt="0"/>
      <dgm:spPr/>
    </dgm:pt>
    <dgm:pt modelId="{A8773C0B-BCD0-415E-8243-909675AB284C}" type="pres">
      <dgm:prSet presAssocID="{6068EF34-85D1-44C7-815D-B18734EF9892}" presName="sibTrans" presStyleLbl="sibTrans2D1" presStyleIdx="2" presStyleCnt="4"/>
      <dgm:spPr/>
    </dgm:pt>
    <dgm:pt modelId="{E639F0FB-1DB4-4C55-8326-95FC2BF62C6E}" type="pres">
      <dgm:prSet presAssocID="{AA473A52-CBA1-47F4-804F-A8086C4F5AD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BF4F91-C7B8-451E-BFD1-67E8F71C568A}" type="pres">
      <dgm:prSet presAssocID="{AA473A52-CBA1-47F4-804F-A8086C4F5ADF}" presName="dummy" presStyleCnt="0"/>
      <dgm:spPr/>
    </dgm:pt>
    <dgm:pt modelId="{08BAAC9D-8250-4B75-BE2D-DC133CEA605A}" type="pres">
      <dgm:prSet presAssocID="{BF563DAC-5EE3-427E-BA8B-216BCBF4F997}" presName="sibTrans" presStyleLbl="sibTrans2D1" presStyleIdx="3" presStyleCnt="4"/>
      <dgm:spPr/>
    </dgm:pt>
  </dgm:ptLst>
  <dgm:cxnLst>
    <dgm:cxn modelId="{44ECF1FA-F082-4F89-8D69-C042A85AC2C0}" type="presOf" srcId="{AA473A52-CBA1-47F4-804F-A8086C4F5ADF}" destId="{E639F0FB-1DB4-4C55-8326-95FC2BF62C6E}" srcOrd="0" destOrd="0" presId="urn:microsoft.com/office/officeart/2005/8/layout/radial6"/>
    <dgm:cxn modelId="{995C2E9A-789F-4B38-8D64-D3F6665A96B5}" srcId="{5F028177-C0B9-4F18-9540-CAFA9CF67FAA}" destId="{B51D8AAC-86C1-4BF4-A952-7C84D2DA51F3}" srcOrd="0" destOrd="0" parTransId="{FA76C5B8-064E-46FB-B641-7A0610F2A2D8}" sibTransId="{275058A6-2963-4D4F-B8FD-5DCF8C06BFDC}"/>
    <dgm:cxn modelId="{E6645404-BCD8-4C0C-960E-3739F1465A8B}" type="presOf" srcId="{EBD809AB-AADF-405D-89EA-4AE7208A8BB8}" destId="{364BE9CC-6847-4AB3-B8B4-35A96D9EC727}" srcOrd="0" destOrd="0" presId="urn:microsoft.com/office/officeart/2005/8/layout/radial6"/>
    <dgm:cxn modelId="{870E5FB0-5788-4BED-90A9-3874C42177FF}" type="presOf" srcId="{279C7B89-FF31-45B7-861E-4E0947ADD3AC}" destId="{CA054F80-7B13-474F-A387-6E934446E977}" srcOrd="0" destOrd="0" presId="urn:microsoft.com/office/officeart/2005/8/layout/radial6"/>
    <dgm:cxn modelId="{F9D0CB0C-0B20-429D-BBEE-8B829EAA4412}" srcId="{B51D8AAC-86C1-4BF4-A952-7C84D2DA51F3}" destId="{AA473A52-CBA1-47F4-804F-A8086C4F5ADF}" srcOrd="3" destOrd="0" parTransId="{17B033B7-F1FA-4506-9A44-E001A680D443}" sibTransId="{BF563DAC-5EE3-427E-BA8B-216BCBF4F997}"/>
    <dgm:cxn modelId="{4A1EB00D-57D1-49DA-A805-246FFA65D3EC}" srcId="{B51D8AAC-86C1-4BF4-A952-7C84D2DA51F3}" destId="{C2077F00-4BA3-4B08-95B9-FCB34928FD10}" srcOrd="0" destOrd="0" parTransId="{954F6722-CC2C-4393-A956-09F36D78AE61}" sibTransId="{EBD809AB-AADF-405D-89EA-4AE7208A8BB8}"/>
    <dgm:cxn modelId="{C8488A52-C449-4A8E-8CF9-EC078DFE182B}" type="presOf" srcId="{C2077F00-4BA3-4B08-95B9-FCB34928FD10}" destId="{95FDFA1D-9D70-493C-8F5D-74F7A4F85175}" srcOrd="0" destOrd="0" presId="urn:microsoft.com/office/officeart/2005/8/layout/radial6"/>
    <dgm:cxn modelId="{AE5A8B00-79F0-4D53-AF5B-0F9EDB68AD0F}" type="presOf" srcId="{B51D8AAC-86C1-4BF4-A952-7C84D2DA51F3}" destId="{7E42B0EA-6034-415E-B642-C61C39AE0AF9}" srcOrd="0" destOrd="0" presId="urn:microsoft.com/office/officeart/2005/8/layout/radial6"/>
    <dgm:cxn modelId="{E571B4BA-EFCB-44B4-BD15-5A02D1102C02}" type="presOf" srcId="{DAC00EA8-C96B-4408-B3C4-5CE92FC60A32}" destId="{C0C1B7A1-775A-470F-B9A8-97F30FBCF7D2}" srcOrd="0" destOrd="0" presId="urn:microsoft.com/office/officeart/2005/8/layout/radial6"/>
    <dgm:cxn modelId="{6EA4A67C-A42D-4809-93C7-517A112F972C}" type="presOf" srcId="{5F028177-C0B9-4F18-9540-CAFA9CF67FAA}" destId="{631F9292-8AB6-4DD7-A15B-2E32DA21BC41}" srcOrd="0" destOrd="0" presId="urn:microsoft.com/office/officeart/2005/8/layout/radial6"/>
    <dgm:cxn modelId="{5AC33834-F4DA-433E-9E89-D25DBC1F8004}" type="presOf" srcId="{C882B773-98ED-4D8E-8010-C758B6044D77}" destId="{15F48143-5C3C-4D27-9F7D-17DC033ABCEA}" srcOrd="0" destOrd="0" presId="urn:microsoft.com/office/officeart/2005/8/layout/radial6"/>
    <dgm:cxn modelId="{660C2BD5-7255-4B15-AA14-CCB0FA6071E4}" type="presOf" srcId="{6068EF34-85D1-44C7-815D-B18734EF9892}" destId="{A8773C0B-BCD0-415E-8243-909675AB284C}" srcOrd="0" destOrd="0" presId="urn:microsoft.com/office/officeart/2005/8/layout/radial6"/>
    <dgm:cxn modelId="{449C78E1-14DA-45EA-801D-C3F6A839E826}" srcId="{B51D8AAC-86C1-4BF4-A952-7C84D2DA51F3}" destId="{279C7B89-FF31-45B7-861E-4E0947ADD3AC}" srcOrd="1" destOrd="0" parTransId="{0ACFA6A4-1CAA-4C03-A9BD-9DB68ED8554D}" sibTransId="{C882B773-98ED-4D8E-8010-C758B6044D77}"/>
    <dgm:cxn modelId="{F6ACCC6B-4345-4E77-9F40-8DA10BFE4720}" srcId="{B51D8AAC-86C1-4BF4-A952-7C84D2DA51F3}" destId="{DAC00EA8-C96B-4408-B3C4-5CE92FC60A32}" srcOrd="2" destOrd="0" parTransId="{31103383-C86F-4F7D-9AAC-472B8C6B952B}" sibTransId="{6068EF34-85D1-44C7-815D-B18734EF9892}"/>
    <dgm:cxn modelId="{11629EEB-37F3-4BD6-ACB5-6AC08C81D5EC}" type="presOf" srcId="{BF563DAC-5EE3-427E-BA8B-216BCBF4F997}" destId="{08BAAC9D-8250-4B75-BE2D-DC133CEA605A}" srcOrd="0" destOrd="0" presId="urn:microsoft.com/office/officeart/2005/8/layout/radial6"/>
    <dgm:cxn modelId="{C6C784B4-C49D-436D-95B1-C4A67FEA078B}" type="presParOf" srcId="{631F9292-8AB6-4DD7-A15B-2E32DA21BC41}" destId="{7E42B0EA-6034-415E-B642-C61C39AE0AF9}" srcOrd="0" destOrd="0" presId="urn:microsoft.com/office/officeart/2005/8/layout/radial6"/>
    <dgm:cxn modelId="{9B1B00E0-3576-4C85-A708-6A29654FB8D5}" type="presParOf" srcId="{631F9292-8AB6-4DD7-A15B-2E32DA21BC41}" destId="{95FDFA1D-9D70-493C-8F5D-74F7A4F85175}" srcOrd="1" destOrd="0" presId="urn:microsoft.com/office/officeart/2005/8/layout/radial6"/>
    <dgm:cxn modelId="{37411309-1704-4241-BAD5-403CD4CE3D9C}" type="presParOf" srcId="{631F9292-8AB6-4DD7-A15B-2E32DA21BC41}" destId="{7908B357-6657-4F2B-AA29-4639FEDC2F60}" srcOrd="2" destOrd="0" presId="urn:microsoft.com/office/officeart/2005/8/layout/radial6"/>
    <dgm:cxn modelId="{34CF8893-5815-4245-BE10-34E67E125E34}" type="presParOf" srcId="{631F9292-8AB6-4DD7-A15B-2E32DA21BC41}" destId="{364BE9CC-6847-4AB3-B8B4-35A96D9EC727}" srcOrd="3" destOrd="0" presId="urn:microsoft.com/office/officeart/2005/8/layout/radial6"/>
    <dgm:cxn modelId="{7E6A797C-5FFA-4E91-82E6-18D0284566FF}" type="presParOf" srcId="{631F9292-8AB6-4DD7-A15B-2E32DA21BC41}" destId="{CA054F80-7B13-474F-A387-6E934446E977}" srcOrd="4" destOrd="0" presId="urn:microsoft.com/office/officeart/2005/8/layout/radial6"/>
    <dgm:cxn modelId="{CA3A5222-04A8-4862-B790-542386259C22}" type="presParOf" srcId="{631F9292-8AB6-4DD7-A15B-2E32DA21BC41}" destId="{DA3C36AB-3F27-405A-AE72-99CE73423205}" srcOrd="5" destOrd="0" presId="urn:microsoft.com/office/officeart/2005/8/layout/radial6"/>
    <dgm:cxn modelId="{1C14A499-9354-4381-A592-62DEBFC120CE}" type="presParOf" srcId="{631F9292-8AB6-4DD7-A15B-2E32DA21BC41}" destId="{15F48143-5C3C-4D27-9F7D-17DC033ABCEA}" srcOrd="6" destOrd="0" presId="urn:microsoft.com/office/officeart/2005/8/layout/radial6"/>
    <dgm:cxn modelId="{12F852B6-587A-44BB-95C9-9F734E7C9EB8}" type="presParOf" srcId="{631F9292-8AB6-4DD7-A15B-2E32DA21BC41}" destId="{C0C1B7A1-775A-470F-B9A8-97F30FBCF7D2}" srcOrd="7" destOrd="0" presId="urn:microsoft.com/office/officeart/2005/8/layout/radial6"/>
    <dgm:cxn modelId="{BDA6477D-27BE-4DBB-8008-6B67451B5E57}" type="presParOf" srcId="{631F9292-8AB6-4DD7-A15B-2E32DA21BC41}" destId="{B44CD05B-B20D-4B18-A237-7275E6D0036F}" srcOrd="8" destOrd="0" presId="urn:microsoft.com/office/officeart/2005/8/layout/radial6"/>
    <dgm:cxn modelId="{D9E9E4F1-350B-41EC-B2A8-B15C4649DFC3}" type="presParOf" srcId="{631F9292-8AB6-4DD7-A15B-2E32DA21BC41}" destId="{A8773C0B-BCD0-415E-8243-909675AB284C}" srcOrd="9" destOrd="0" presId="urn:microsoft.com/office/officeart/2005/8/layout/radial6"/>
    <dgm:cxn modelId="{DA2FDF70-45B8-4707-A2B5-FBD73D54EEFF}" type="presParOf" srcId="{631F9292-8AB6-4DD7-A15B-2E32DA21BC41}" destId="{E639F0FB-1DB4-4C55-8326-95FC2BF62C6E}" srcOrd="10" destOrd="0" presId="urn:microsoft.com/office/officeart/2005/8/layout/radial6"/>
    <dgm:cxn modelId="{6AC80B57-AFFD-4328-93A4-C304A72C2880}" type="presParOf" srcId="{631F9292-8AB6-4DD7-A15B-2E32DA21BC41}" destId="{4BBF4F91-C7B8-451E-BFD1-67E8F71C568A}" srcOrd="11" destOrd="0" presId="urn:microsoft.com/office/officeart/2005/8/layout/radial6"/>
    <dgm:cxn modelId="{18D10E75-C69A-4F4F-8ACA-FA00450973E7}" type="presParOf" srcId="{631F9292-8AB6-4DD7-A15B-2E32DA21BC41}" destId="{08BAAC9D-8250-4B75-BE2D-DC133CEA605A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529494-5CA3-48F2-A8BD-D01BE28164E4}">
      <dsp:nvSpPr>
        <dsp:cNvPr id="0" name=""/>
        <dsp:cNvSpPr/>
      </dsp:nvSpPr>
      <dsp:spPr>
        <a:xfrm>
          <a:off x="3291839" y="552"/>
          <a:ext cx="4937760" cy="215469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Teacher knows all</a:t>
          </a:r>
          <a:endParaRPr lang="en-US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Able to sit through lectures</a:t>
          </a:r>
          <a:endParaRPr lang="en-US" sz="3200" kern="1200" dirty="0"/>
        </a:p>
      </dsp:txBody>
      <dsp:txXfrm>
        <a:off x="3291839" y="552"/>
        <a:ext cx="4937760" cy="2154694"/>
      </dsp:txXfrm>
    </dsp:sp>
    <dsp:sp modelId="{33C2CC75-6750-4CC4-8A19-0BEA3EAB1F1A}">
      <dsp:nvSpPr>
        <dsp:cNvPr id="0" name=""/>
        <dsp:cNvSpPr/>
      </dsp:nvSpPr>
      <dsp:spPr>
        <a:xfrm>
          <a:off x="0" y="552"/>
          <a:ext cx="3291840" cy="2154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BOOMERS</a:t>
          </a:r>
          <a:endParaRPr lang="en-US" sz="3200" kern="1200" dirty="0"/>
        </a:p>
      </dsp:txBody>
      <dsp:txXfrm>
        <a:off x="0" y="552"/>
        <a:ext cx="3291840" cy="2154694"/>
      </dsp:txXfrm>
    </dsp:sp>
    <dsp:sp modelId="{6561D200-B128-4EB5-B9C5-03B7696D077D}">
      <dsp:nvSpPr>
        <dsp:cNvPr id="0" name=""/>
        <dsp:cNvSpPr/>
      </dsp:nvSpPr>
      <dsp:spPr>
        <a:xfrm>
          <a:off x="3291839" y="2370716"/>
          <a:ext cx="4937760" cy="215469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Information is Infinite</a:t>
          </a:r>
          <a:endParaRPr lang="en-US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Needs visuals to motivate</a:t>
          </a:r>
          <a:endParaRPr lang="en-US" sz="3200" kern="1200" dirty="0"/>
        </a:p>
      </dsp:txBody>
      <dsp:txXfrm>
        <a:off x="3291839" y="2370716"/>
        <a:ext cx="4937760" cy="2154694"/>
      </dsp:txXfrm>
    </dsp:sp>
    <dsp:sp modelId="{43FED356-D7DF-4241-887A-33C3060B5690}">
      <dsp:nvSpPr>
        <dsp:cNvPr id="0" name=""/>
        <dsp:cNvSpPr/>
      </dsp:nvSpPr>
      <dsp:spPr>
        <a:xfrm>
          <a:off x="0" y="2370716"/>
          <a:ext cx="3291840" cy="2154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NET GENERATION</a:t>
          </a:r>
          <a:endParaRPr lang="en-US" sz="3200" kern="1200" dirty="0"/>
        </a:p>
      </dsp:txBody>
      <dsp:txXfrm>
        <a:off x="0" y="2370716"/>
        <a:ext cx="3291840" cy="215469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4D2D46-2490-4F30-97B1-69A8E720627D}">
      <dsp:nvSpPr>
        <dsp:cNvPr id="0" name=""/>
        <dsp:cNvSpPr/>
      </dsp:nvSpPr>
      <dsp:spPr>
        <a:xfrm>
          <a:off x="4795" y="667373"/>
          <a:ext cx="1332253" cy="1332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Bored by long lectures</a:t>
          </a:r>
          <a:endParaRPr lang="en-US" sz="1300" b="1" kern="1200" dirty="0"/>
        </a:p>
      </dsp:txBody>
      <dsp:txXfrm>
        <a:off x="4795" y="667373"/>
        <a:ext cx="1332253" cy="1332253"/>
      </dsp:txXfrm>
    </dsp:sp>
    <dsp:sp modelId="{D6BBFFFA-CFD1-4A6C-AF49-E04F389272DE}">
      <dsp:nvSpPr>
        <dsp:cNvPr id="0" name=""/>
        <dsp:cNvSpPr/>
      </dsp:nvSpPr>
      <dsp:spPr>
        <a:xfrm>
          <a:off x="1434638" y="955963"/>
          <a:ext cx="772707" cy="772707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/>
        </a:p>
      </dsp:txBody>
      <dsp:txXfrm>
        <a:off x="1434638" y="955963"/>
        <a:ext cx="772707" cy="772707"/>
      </dsp:txXfrm>
    </dsp:sp>
    <dsp:sp modelId="{1971B2F5-7D75-454D-A7E7-223067DC45CF}">
      <dsp:nvSpPr>
        <dsp:cNvPr id="0" name=""/>
        <dsp:cNvSpPr/>
      </dsp:nvSpPr>
      <dsp:spPr>
        <a:xfrm>
          <a:off x="2326113" y="667373"/>
          <a:ext cx="1332253" cy="1332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Bored by information they already know</a:t>
          </a:r>
          <a:endParaRPr lang="en-US" sz="1300" b="1" kern="1200" dirty="0"/>
        </a:p>
      </dsp:txBody>
      <dsp:txXfrm>
        <a:off x="2326113" y="667373"/>
        <a:ext cx="1332253" cy="1332253"/>
      </dsp:txXfrm>
    </dsp:sp>
    <dsp:sp modelId="{9310AA07-2279-4011-A818-2A9021CF837F}">
      <dsp:nvSpPr>
        <dsp:cNvPr id="0" name=""/>
        <dsp:cNvSpPr/>
      </dsp:nvSpPr>
      <dsp:spPr>
        <a:xfrm>
          <a:off x="3766546" y="947146"/>
          <a:ext cx="772707" cy="772707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/>
        </a:p>
      </dsp:txBody>
      <dsp:txXfrm>
        <a:off x="3766546" y="947146"/>
        <a:ext cx="772707" cy="772707"/>
      </dsp:txXfrm>
    </dsp:sp>
    <dsp:sp modelId="{65C8CDC1-F4E8-4A58-A553-EA3173829D64}">
      <dsp:nvSpPr>
        <dsp:cNvPr id="0" name=""/>
        <dsp:cNvSpPr/>
      </dsp:nvSpPr>
      <dsp:spPr>
        <a:xfrm>
          <a:off x="4647432" y="667373"/>
          <a:ext cx="1332253" cy="1332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Need to learn information in small chunks</a:t>
          </a:r>
          <a:endParaRPr lang="en-US" sz="1300" b="1" kern="1200" dirty="0"/>
        </a:p>
      </dsp:txBody>
      <dsp:txXfrm>
        <a:off x="4647432" y="667373"/>
        <a:ext cx="1332253" cy="1332253"/>
      </dsp:txXfrm>
    </dsp:sp>
    <dsp:sp modelId="{042D62B8-0288-419B-A4B1-313906D20252}">
      <dsp:nvSpPr>
        <dsp:cNvPr id="0" name=""/>
        <dsp:cNvSpPr/>
      </dsp:nvSpPr>
      <dsp:spPr>
        <a:xfrm>
          <a:off x="6087865" y="947146"/>
          <a:ext cx="772707" cy="772707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/>
        </a:p>
      </dsp:txBody>
      <dsp:txXfrm>
        <a:off x="6087865" y="947146"/>
        <a:ext cx="772707" cy="772707"/>
      </dsp:txXfrm>
    </dsp:sp>
    <dsp:sp modelId="{15F9CC3F-E743-45A6-B32B-471E9FFE29FB}">
      <dsp:nvSpPr>
        <dsp:cNvPr id="0" name=""/>
        <dsp:cNvSpPr/>
      </dsp:nvSpPr>
      <dsp:spPr>
        <a:xfrm>
          <a:off x="6968751" y="667373"/>
          <a:ext cx="1332253" cy="1332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VIDEO LEARNING</a:t>
          </a:r>
          <a:endParaRPr lang="en-US" sz="1300" b="1" kern="1200" dirty="0"/>
        </a:p>
      </dsp:txBody>
      <dsp:txXfrm>
        <a:off x="6968751" y="667373"/>
        <a:ext cx="1332253" cy="133225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BAAC9D-8250-4B75-BE2D-DC133CEA605A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773C0B-BCD0-415E-8243-909675AB284C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F48143-5C3C-4D27-9F7D-17DC033ABCEA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4BE9CC-6847-4AB3-B8B4-35A96D9EC727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42B0EA-6034-415E-B642-C61C39AE0AF9}">
      <dsp:nvSpPr>
        <dsp:cNvPr id="0" name=""/>
        <dsp:cNvSpPr/>
      </dsp:nvSpPr>
      <dsp:spPr>
        <a:xfrm>
          <a:off x="3313137" y="1461318"/>
          <a:ext cx="1603325" cy="160332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NET GEN</a:t>
          </a:r>
          <a:endParaRPr lang="en-US" sz="3700" kern="1200" dirty="0"/>
        </a:p>
      </dsp:txBody>
      <dsp:txXfrm>
        <a:off x="3313137" y="1461318"/>
        <a:ext cx="1603325" cy="1603325"/>
      </dsp:txXfrm>
    </dsp:sp>
    <dsp:sp modelId="{95FDFA1D-9D70-493C-8F5D-74F7A4F85175}">
      <dsp:nvSpPr>
        <dsp:cNvPr id="0" name=""/>
        <dsp:cNvSpPr/>
      </dsp:nvSpPr>
      <dsp:spPr>
        <a:xfrm>
          <a:off x="3553636" y="1079"/>
          <a:ext cx="1122327" cy="11223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Immediate Gratification</a:t>
          </a:r>
          <a:endParaRPr lang="en-US" sz="1100" kern="1200" dirty="0"/>
        </a:p>
      </dsp:txBody>
      <dsp:txXfrm>
        <a:off x="3553636" y="1079"/>
        <a:ext cx="1122327" cy="1122327"/>
      </dsp:txXfrm>
    </dsp:sp>
    <dsp:sp modelId="{CA054F80-7B13-474F-A387-6E934446E977}">
      <dsp:nvSpPr>
        <dsp:cNvPr id="0" name=""/>
        <dsp:cNvSpPr/>
      </dsp:nvSpPr>
      <dsp:spPr>
        <a:xfrm>
          <a:off x="5254373" y="1701817"/>
          <a:ext cx="1122327" cy="11223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Able to fast forward </a:t>
          </a:r>
          <a:endParaRPr lang="en-US" sz="1100" kern="1200" dirty="0"/>
        </a:p>
      </dsp:txBody>
      <dsp:txXfrm>
        <a:off x="5254373" y="1701817"/>
        <a:ext cx="1122327" cy="1122327"/>
      </dsp:txXfrm>
    </dsp:sp>
    <dsp:sp modelId="{C0C1B7A1-775A-470F-B9A8-97F30FBCF7D2}">
      <dsp:nvSpPr>
        <dsp:cNvPr id="0" name=""/>
        <dsp:cNvSpPr/>
      </dsp:nvSpPr>
      <dsp:spPr>
        <a:xfrm>
          <a:off x="3553636" y="3402555"/>
          <a:ext cx="1122327" cy="11223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Able to Scroll back</a:t>
          </a:r>
          <a:endParaRPr lang="en-US" sz="1100" kern="1200" dirty="0"/>
        </a:p>
      </dsp:txBody>
      <dsp:txXfrm>
        <a:off x="3553636" y="3402555"/>
        <a:ext cx="1122327" cy="1122327"/>
      </dsp:txXfrm>
    </dsp:sp>
    <dsp:sp modelId="{E639F0FB-1DB4-4C55-8326-95FC2BF62C6E}">
      <dsp:nvSpPr>
        <dsp:cNvPr id="0" name=""/>
        <dsp:cNvSpPr/>
      </dsp:nvSpPr>
      <dsp:spPr>
        <a:xfrm>
          <a:off x="1852898" y="1701817"/>
          <a:ext cx="1122327" cy="11223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Zoom in on what they do not know</a:t>
          </a:r>
          <a:endParaRPr lang="en-US" sz="1100" kern="1200" dirty="0"/>
        </a:p>
      </dsp:txBody>
      <dsp:txXfrm>
        <a:off x="1852898" y="1701817"/>
        <a:ext cx="1122327" cy="11223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5EA9C7C-20F5-4E08-BAE9-53FC273B8A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1F08BA-26BC-49B8-978D-5558C842D211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Note: this is the outline template for your slideshow.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96663B-BE81-4A3C-A9F5-9234F83EFF8B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1" smtClean="0"/>
              <a:t>Instructions</a:t>
            </a:r>
            <a:r>
              <a:rPr lang="en-US" smtClean="0"/>
              <a:t>: list all concepts you intend to cover on this slide. Copy and paste this slide six more times. Don’t cover more that seven concepts in a slide. After you develop your outline start writing the script for audio in the notes section below. 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/>
            <a:r>
              <a:rPr lang="en-US" b="1" smtClean="0"/>
              <a:t>Script</a:t>
            </a:r>
            <a:r>
              <a:rPr lang="en-US" smtClean="0"/>
              <a:t>: &lt;insert your slide script here&gt;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C6B0CB-F7E8-4905-94E8-7E0507A0DFB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041566-055A-4393-9C9C-579C387B56AD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BA8DF-A501-4312-BB85-27049B78B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E87AC-2E7B-4990-8DC3-BD27BFAD0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0C262-01AC-422C-8418-1A67D55D1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C0856-A19A-43FE-8A99-9F6A114C6B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07A5A-3DB3-49B8-A765-44FBF8698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CF340-E12B-4F96-AC80-F66A67E59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BE784-637E-4F3F-B3EA-A0120C590D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B9F6A-2844-4963-9183-3B2C450996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FCAD1-8B45-4C37-B84F-35012A4F7D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B6DB3-0CD7-4363-9424-E97C53690E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56C49-C578-4D4E-A940-7E8CC858B1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/>
              <a:t>Sldeshow outline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ECF8BF2-EE30-4DA6-8743-4127373C36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rzweilai.net/images/Google-logo.jpg" TargetMode="External"/><Relationship Id="rId7" Type="http://schemas.openxmlformats.org/officeDocument/2006/relationships/hyperlink" Target="http://cache.ohinternet.com/images/6/63/Wikipedia-logo.pn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alenthq.com/wp-content/uploads/2008/11/monster-logo.jpg" TargetMode="External"/><Relationship Id="rId5" Type="http://schemas.openxmlformats.org/officeDocument/2006/relationships/hyperlink" Target="http://www.momsclubofshawneewest.org/oenmw/cartoon_kids.jpg" TargetMode="External"/><Relationship Id="rId4" Type="http://schemas.openxmlformats.org/officeDocument/2006/relationships/hyperlink" Target="http://jebswebs.net/blog/wp-content/uploads/2009/12/youtube_logo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5.wav"/><Relationship Id="rId7" Type="http://schemas.openxmlformats.org/officeDocument/2006/relationships/image" Target="../media/image4.png"/><Relationship Id="rId2" Type="http://schemas.openxmlformats.org/officeDocument/2006/relationships/audio" Target="../media/audio4.wav"/><Relationship Id="rId1" Type="http://schemas.openxmlformats.org/officeDocument/2006/relationships/audio" Target="../media/audio3.wav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5" Type="http://schemas.openxmlformats.org/officeDocument/2006/relationships/image" Target="../media/image1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1336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Video Sharing as an Educational Tool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269D9A"/>
                </a:solidFill>
              </a:rPr>
              <a:t> Presentation by</a:t>
            </a:r>
          </a:p>
          <a:p>
            <a:pPr eaLnBrk="1" hangingPunct="1"/>
            <a:r>
              <a:rPr lang="en-US" smtClean="0">
                <a:solidFill>
                  <a:srgbClr val="269D9A"/>
                </a:solidFill>
              </a:rPr>
              <a:t>Lorraine Gersten 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609600" y="5181600"/>
            <a:ext cx="7696200" cy="3667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.                                            PLS SP 12C ENGOL </a:t>
            </a:r>
          </a:p>
        </p:txBody>
      </p:sp>
      <p:pic>
        <p:nvPicPr>
          <p:cNvPr id="8" name="vsh1">
            <a:hlinkClick r:id="" action="ppaction://media"/>
          </p:cNvPr>
          <p:cNvPicPr>
            <a:picLocks noRot="1" noChangeAspect="1"/>
          </p:cNvPicPr>
          <p:nvPr>
            <a:wavAudioFile r:embed="rId1" name="vsh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1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Concepts addressed in this slide:</a:t>
            </a:r>
          </a:p>
          <a:p>
            <a:pPr eaLnBrk="1" hangingPunct="1"/>
            <a:r>
              <a:rPr lang="en-US" smtClean="0"/>
              <a:t>Concept 1:The Changes of Education</a:t>
            </a:r>
          </a:p>
          <a:p>
            <a:pPr eaLnBrk="1" hangingPunct="1"/>
            <a:r>
              <a:rPr lang="en-US" smtClean="0"/>
              <a:t>Concept 2: The Importance of Videos</a:t>
            </a:r>
          </a:p>
          <a:p>
            <a:pPr eaLnBrk="1" hangingPunct="1"/>
            <a:r>
              <a:rPr lang="en-US" smtClean="0"/>
              <a:t>Concept 3: Passive Participants  </a:t>
            </a:r>
          </a:p>
          <a:p>
            <a:pPr eaLnBrk="1" hangingPunct="1"/>
            <a:r>
              <a:rPr lang="en-US" smtClean="0"/>
              <a:t>Concept 4: Active Participants</a:t>
            </a:r>
          </a:p>
        </p:txBody>
      </p:sp>
      <p:pic>
        <p:nvPicPr>
          <p:cNvPr id="4" name="vs133">
            <a:hlinkClick r:id="" action="ppaction://media"/>
          </p:cNvPr>
          <p:cNvPicPr>
            <a:picLocks noRot="1" noChangeAspect="1"/>
          </p:cNvPicPr>
          <p:nvPr>
            <a:wavAudioFile r:embed="rId1" name="vs133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6115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Resources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 smtClean="0"/>
              <a:t>Resource 1: </a:t>
            </a:r>
            <a:r>
              <a:rPr lang="en-US" sz="1600" dirty="0" err="1" smtClean="0"/>
              <a:t>Kapp</a:t>
            </a:r>
            <a:r>
              <a:rPr lang="en-US" sz="1600" dirty="0" smtClean="0"/>
              <a:t>, K. M. (2007). Gadgets, games and gizmos for learning: Tools and techniques for</a:t>
            </a:r>
            <a:br>
              <a:rPr lang="en-US" sz="1600" dirty="0" smtClean="0"/>
            </a:br>
            <a:r>
              <a:rPr lang="en-US" sz="1600" dirty="0" smtClean="0"/>
              <a:t>transferring know-how from boomer to gamers. San Francisco: John Wiley &amp;</a:t>
            </a:r>
            <a:br>
              <a:rPr lang="en-US" sz="1600" dirty="0" smtClean="0"/>
            </a:br>
            <a:r>
              <a:rPr lang="en-US" sz="1600" dirty="0" smtClean="0"/>
              <a:t>Sons.</a:t>
            </a:r>
          </a:p>
          <a:p>
            <a:r>
              <a:rPr lang="en-US" sz="2000" dirty="0" smtClean="0"/>
              <a:t>Resource 2: </a:t>
            </a:r>
            <a:r>
              <a:rPr lang="en-US" sz="1600" dirty="0" smtClean="0"/>
              <a:t>Storey, T. (2005). The Big Bang. , retrieved: March 2012</a:t>
            </a:r>
            <a:br>
              <a:rPr lang="en-US" sz="1600" dirty="0" smtClean="0"/>
            </a:br>
            <a:r>
              <a:rPr lang="en-US" sz="1600" dirty="0" smtClean="0"/>
              <a:t>http://www.oclc.org/news/publications/newsletters/oclc/2005/267/downloads/thebigbang.pdf</a:t>
            </a:r>
            <a:endParaRPr lang="en-US" dirty="0" smtClean="0"/>
          </a:p>
          <a:p>
            <a:pPr eaLnBrk="1" hangingPunct="1"/>
            <a:r>
              <a:rPr lang="en-US" sz="1600" dirty="0" smtClean="0"/>
              <a:t>Resource 3: </a:t>
            </a:r>
            <a:r>
              <a:rPr lang="en-US" sz="1600" dirty="0" err="1" smtClean="0"/>
              <a:t>Oblinger</a:t>
            </a:r>
            <a:r>
              <a:rPr lang="en-US" sz="1600" dirty="0" smtClean="0"/>
              <a:t>, D. G. (2005). </a:t>
            </a:r>
            <a:r>
              <a:rPr lang="en-US" sz="1600" i="1" dirty="0" smtClean="0"/>
              <a:t>Educating the net-generation</a:t>
            </a:r>
            <a:r>
              <a:rPr lang="en-US" sz="1600" dirty="0" smtClean="0"/>
              <a:t>. Retrieved March 2012 http://www.educause.edu/IsItAgeorIT%3AFirstStepsTowardUnderstandingtheNetGeneration/6058</a:t>
            </a:r>
          </a:p>
          <a:p>
            <a:pPr eaLnBrk="1" hangingPunct="1">
              <a:buNone/>
            </a:pPr>
            <a:r>
              <a:rPr lang="en-US" sz="2000" dirty="0" smtClean="0"/>
              <a:t>     </a:t>
            </a:r>
            <a:r>
              <a:rPr lang="en-US" sz="1600" dirty="0" smtClean="0"/>
              <a:t>Resource 4: Shreve, J. (2005). </a:t>
            </a:r>
            <a:r>
              <a:rPr lang="en-US" sz="1600" i="1" dirty="0" smtClean="0"/>
              <a:t>Let the games begin</a:t>
            </a:r>
            <a:r>
              <a:rPr lang="en-US" sz="1600" dirty="0" smtClean="0"/>
              <a:t>. http://www.edutopia.org/let-games-begin</a:t>
            </a:r>
            <a:endParaRPr lang="en-US" sz="2000" dirty="0" smtClean="0"/>
          </a:p>
          <a:p>
            <a:pPr eaLnBrk="1" hangingPunct="1">
              <a:buNone/>
            </a:pPr>
            <a:r>
              <a:rPr lang="en-US" sz="2000" dirty="0" smtClean="0"/>
              <a:t>     Resource 5: Peck, Ron, </a:t>
            </a:r>
            <a:r>
              <a:rPr lang="en-US" sz="2000" i="1" dirty="0" smtClean="0"/>
              <a:t>Lights, Camera, Engagement :Three Great Tools for Classroom Video. Retrieved March 2012, www.edutopia.org/blog/using-video-in-classroom-</a:t>
            </a:r>
            <a:r>
              <a:rPr lang="en-US" sz="2000" b="1" i="1" dirty="0" smtClean="0"/>
              <a:t>ron</a:t>
            </a:r>
            <a:r>
              <a:rPr lang="en-US" sz="2000" i="1" dirty="0" smtClean="0"/>
              <a:t>-</a:t>
            </a:r>
            <a:r>
              <a:rPr lang="en-US" sz="2000" b="1" i="1" dirty="0" smtClean="0"/>
              <a:t>peck</a:t>
            </a:r>
            <a:endParaRPr lang="en-US" sz="2000" dirty="0" smtClean="0"/>
          </a:p>
        </p:txBody>
      </p:sp>
    </p:spTree>
  </p:cSld>
  <p:clrMapOvr>
    <a:masterClrMapping/>
  </p:clrMapOvr>
  <p:transition advTm="3697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Images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4419600"/>
          </a:xfrm>
        </p:spPr>
        <p:txBody>
          <a:bodyPr/>
          <a:lstStyle/>
          <a:p>
            <a:pPr eaLnBrk="1" hangingPunct="1"/>
            <a:r>
              <a:rPr lang="en-US" sz="1600" dirty="0" err="1" smtClean="0"/>
              <a:t>Cardcatalog:http</a:t>
            </a:r>
            <a:r>
              <a:rPr lang="en-US" sz="1600" dirty="0" smtClean="0"/>
              <a:t>://</a:t>
            </a:r>
            <a:r>
              <a:rPr lang="en-US" sz="1600" dirty="0" err="1" smtClean="0"/>
              <a:t>portercowboys.wikispaces.com</a:t>
            </a:r>
            <a:r>
              <a:rPr lang="en-US" sz="1600" dirty="0" smtClean="0"/>
              <a:t>/file/view/</a:t>
            </a:r>
            <a:r>
              <a:rPr lang="en-US" sz="1600" dirty="0" err="1" smtClean="0"/>
              <a:t>card_cat.jpg</a:t>
            </a:r>
            <a:r>
              <a:rPr lang="en-US" sz="1600" dirty="0" smtClean="0"/>
              <a:t>/121643393/</a:t>
            </a:r>
            <a:r>
              <a:rPr lang="en-US" sz="1600" dirty="0" err="1" smtClean="0"/>
              <a:t>card_cat.jpg</a:t>
            </a:r>
            <a:endParaRPr lang="en-US" sz="1600" dirty="0" smtClean="0"/>
          </a:p>
          <a:p>
            <a:pPr eaLnBrk="1" hangingPunct="1"/>
            <a:r>
              <a:rPr lang="en-US" sz="1600" dirty="0" smtClean="0"/>
              <a:t>Bored </a:t>
            </a:r>
            <a:r>
              <a:rPr lang="en-US" sz="1600" dirty="0" err="1" smtClean="0"/>
              <a:t>Student:http</a:t>
            </a:r>
            <a:r>
              <a:rPr lang="en-US" sz="1600" dirty="0" smtClean="0"/>
              <a:t>://</a:t>
            </a:r>
            <a:r>
              <a:rPr lang="en-US" sz="1600" dirty="0" err="1" smtClean="0"/>
              <a:t>daypoint.files.wordpress.com</a:t>
            </a:r>
            <a:r>
              <a:rPr lang="en-US" sz="1600" dirty="0" smtClean="0"/>
              <a:t>/2011/08/bored-</a:t>
            </a:r>
            <a:r>
              <a:rPr lang="en-US" sz="1600" dirty="0" err="1" smtClean="0"/>
              <a:t>student.jpg</a:t>
            </a:r>
            <a:endParaRPr lang="en-US" sz="1600" dirty="0" smtClean="0"/>
          </a:p>
          <a:p>
            <a:pPr eaLnBrk="1" hangingPunct="1"/>
            <a:r>
              <a:rPr lang="en-US" sz="1600" dirty="0" smtClean="0">
                <a:hlinkClick r:id="rId3"/>
              </a:rPr>
              <a:t>http://www.kurzweilai.net/images/Google-logo.jpg</a:t>
            </a:r>
            <a:endParaRPr lang="en-US" sz="1600" dirty="0" smtClean="0"/>
          </a:p>
          <a:p>
            <a:pPr eaLnBrk="1" hangingPunct="1"/>
            <a:r>
              <a:rPr lang="en-US" sz="1600" dirty="0" err="1" smtClean="0"/>
              <a:t>YouTubelogo</a:t>
            </a:r>
            <a:r>
              <a:rPr lang="en-US" sz="1600" dirty="0" smtClean="0"/>
              <a:t>: </a:t>
            </a:r>
            <a:r>
              <a:rPr lang="en-US" sz="1600" dirty="0" smtClean="0">
                <a:hlinkClick r:id="rId4"/>
              </a:rPr>
              <a:t>http://jebswebs.net/blog/wp-content/uploads/2009/12/youtube_logo.jpg</a:t>
            </a:r>
            <a:endParaRPr lang="en-US" sz="1600" dirty="0" smtClean="0"/>
          </a:p>
          <a:p>
            <a:pPr eaLnBrk="1" hangingPunct="1"/>
            <a:r>
              <a:rPr lang="en-US" sz="1600" dirty="0" smtClean="0"/>
              <a:t>Socialize: </a:t>
            </a:r>
            <a:r>
              <a:rPr lang="en-US" sz="1600" dirty="0" smtClean="0">
                <a:hlinkClick r:id="rId5"/>
              </a:rPr>
              <a:t>http://www.momsclubofshawneewest.org/oenmw/cartoon_kids.jpg</a:t>
            </a:r>
            <a:endParaRPr lang="en-US" sz="1600" dirty="0" smtClean="0"/>
          </a:p>
          <a:p>
            <a:pPr eaLnBrk="1" hangingPunct="1"/>
            <a:r>
              <a:rPr lang="en-US" sz="1600" dirty="0" err="1" smtClean="0"/>
              <a:t>Monster.comlogo</a:t>
            </a:r>
            <a:r>
              <a:rPr lang="en-US" sz="1600" dirty="0" smtClean="0"/>
              <a:t>: </a:t>
            </a:r>
            <a:r>
              <a:rPr lang="en-US" sz="1600" dirty="0" smtClean="0">
                <a:hlinkClick r:id="rId6"/>
              </a:rPr>
              <a:t>http://www.talenthq.com/wp-content/uploads/2008/11/monster-logo.jpg</a:t>
            </a:r>
            <a:endParaRPr lang="en-US" sz="1600" dirty="0" smtClean="0"/>
          </a:p>
          <a:p>
            <a:pPr eaLnBrk="1" hangingPunct="1"/>
            <a:r>
              <a:rPr lang="en-US" sz="1600" dirty="0" smtClean="0"/>
              <a:t>Wikipedia logo: </a:t>
            </a:r>
            <a:r>
              <a:rPr lang="en-US" sz="1600" dirty="0" smtClean="0">
                <a:hlinkClick r:id="rId7"/>
              </a:rPr>
              <a:t>http://cache.ohinternet.com/images/6/63/Wikipedia-logo.png</a:t>
            </a:r>
            <a:endParaRPr lang="en-US" sz="1600" dirty="0" smtClean="0"/>
          </a:p>
          <a:p>
            <a:pPr eaLnBrk="1" hangingPunct="1"/>
            <a:r>
              <a:rPr lang="en-US" sz="1600" dirty="0" err="1" smtClean="0"/>
              <a:t>BloomsTaxonomyPuzzle:http</a:t>
            </a:r>
            <a:r>
              <a:rPr lang="en-US" sz="1600" dirty="0" smtClean="0"/>
              <a:t>://</a:t>
            </a:r>
            <a:r>
              <a:rPr lang="en-US" sz="1600" dirty="0" err="1" smtClean="0"/>
              <a:t>www.learnnc.org</a:t>
            </a:r>
            <a:r>
              <a:rPr lang="en-US" sz="1600" dirty="0" smtClean="0"/>
              <a:t>/</a:t>
            </a:r>
            <a:r>
              <a:rPr lang="en-US" sz="1600" dirty="0" err="1" smtClean="0"/>
              <a:t>lp</a:t>
            </a:r>
            <a:r>
              <a:rPr lang="en-US" sz="1600" dirty="0" smtClean="0"/>
              <a:t>/media/articles/bloom0405-1/</a:t>
            </a:r>
            <a:r>
              <a:rPr lang="en-US" sz="1600" dirty="0" err="1" smtClean="0"/>
              <a:t>puzzle.jpg</a:t>
            </a:r>
            <a:endParaRPr lang="en-US" sz="1600" dirty="0" smtClean="0"/>
          </a:p>
        </p:txBody>
      </p:sp>
    </p:spTree>
  </p:cSld>
  <p:clrMapOvr>
    <a:masterClrMapping/>
  </p:clrMapOvr>
  <p:transition advTm="438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Net Generation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248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ard_cat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609600" y="304800"/>
            <a:ext cx="3876344" cy="28956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Sldeshow outline</a:t>
            </a:r>
            <a:endParaRPr lang="en-US"/>
          </a:p>
        </p:txBody>
      </p:sp>
      <p:pic>
        <p:nvPicPr>
          <p:cNvPr id="7" name="Picture 6" descr="guidance-counselor-bored_studen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62600" y="609600"/>
            <a:ext cx="3233737" cy="2155825"/>
          </a:xfrm>
          <a:prstGeom prst="rect">
            <a:avLst/>
          </a:prstGeom>
        </p:spPr>
      </p:pic>
      <p:pic>
        <p:nvPicPr>
          <p:cNvPr id="14" name="vs3">
            <a:hlinkClick r:id="" action="ppaction://media"/>
          </p:cNvPr>
          <p:cNvPicPr>
            <a:picLocks noRot="1" noChangeAspect="1"/>
          </p:cNvPicPr>
          <p:nvPr>
            <a:wavAudioFile r:embed="rId1" name="vs3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" name="Picture 14" descr="Google-log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4343400"/>
            <a:ext cx="2743200" cy="1828800"/>
          </a:xfrm>
          <a:prstGeom prst="rect">
            <a:avLst/>
          </a:prstGeom>
        </p:spPr>
      </p:pic>
      <p:pic>
        <p:nvPicPr>
          <p:cNvPr id="16" name="Picture 15" descr="utub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81400" y="4648200"/>
            <a:ext cx="3124200" cy="1400175"/>
          </a:xfrm>
          <a:prstGeom prst="rect">
            <a:avLst/>
          </a:prstGeom>
        </p:spPr>
      </p:pic>
      <p:sp>
        <p:nvSpPr>
          <p:cNvPr id="17" name="Equal 16"/>
          <p:cNvSpPr/>
          <p:nvPr/>
        </p:nvSpPr>
        <p:spPr>
          <a:xfrm>
            <a:off x="6629400" y="4876800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Smiley Face 17"/>
          <p:cNvSpPr/>
          <p:nvPr/>
        </p:nvSpPr>
        <p:spPr>
          <a:xfrm>
            <a:off x="7848600" y="487680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lus 18"/>
          <p:cNvSpPr/>
          <p:nvPr/>
        </p:nvSpPr>
        <p:spPr>
          <a:xfrm>
            <a:off x="2743200" y="4800600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qual 20"/>
          <p:cNvSpPr/>
          <p:nvPr/>
        </p:nvSpPr>
        <p:spPr>
          <a:xfrm>
            <a:off x="4724400" y="1219200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" name="vs3">
            <a:hlinkClick r:id="" action="ppaction://media"/>
          </p:cNvPr>
          <p:cNvPicPr>
            <a:picLocks noRot="1" noChangeAspect="1"/>
          </p:cNvPicPr>
          <p:nvPr>
            <a:wavAudioFile r:embed="rId2" name="vs3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vs3">
            <a:hlinkClick r:id="" action="ppaction://media"/>
          </p:cNvPr>
          <p:cNvPicPr>
            <a:picLocks noRot="1" noChangeAspect="1"/>
          </p:cNvPicPr>
          <p:nvPr>
            <a:wavAudioFile r:embed="rId3" name="vs3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544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8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Importance of Video Usage to the Net Generation</a:t>
            </a:r>
          </a:p>
        </p:txBody>
      </p:sp>
      <p:pic>
        <p:nvPicPr>
          <p:cNvPr id="4099" name="Content Placeholder 3" descr="cartoon_kid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981200"/>
            <a:ext cx="1889125" cy="2209800"/>
          </a:xfrm>
        </p:spPr>
      </p:pic>
      <p:pic>
        <p:nvPicPr>
          <p:cNvPr id="4100" name="Picture 4" descr="monster_com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905000"/>
            <a:ext cx="1944688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wikipedia-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2133600"/>
            <a:ext cx="27146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0" y="1524000"/>
            <a:ext cx="891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            socialize                                find jobs                                   information</a:t>
            </a:r>
          </a:p>
        </p:txBody>
      </p:sp>
      <p:pic>
        <p:nvPicPr>
          <p:cNvPr id="4103" name="Picture 7" descr="movie-reel-lg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5181600"/>
            <a:ext cx="18843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Box 8"/>
          <p:cNvSpPr txBox="1">
            <a:spLocks noChangeArrowheads="1"/>
          </p:cNvSpPr>
          <p:nvPr/>
        </p:nvSpPr>
        <p:spPr bwMode="auto">
          <a:xfrm>
            <a:off x="3581400" y="4724400"/>
            <a:ext cx="2741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Uploading photos</a:t>
            </a:r>
          </a:p>
        </p:txBody>
      </p:sp>
      <p:pic>
        <p:nvPicPr>
          <p:cNvPr id="10" name="vs44">
            <a:hlinkClick r:id="" action="ppaction://media"/>
          </p:cNvPr>
          <p:cNvPicPr>
            <a:picLocks noRot="1" noChangeAspect="1"/>
          </p:cNvPicPr>
          <p:nvPr>
            <a:wavAudioFile r:embed="rId1" name="vs44"/>
          </p:nvPr>
        </p:nvPicPr>
        <p:blipFill>
          <a:blip r:embed="rId7" cstate="print"/>
          <a:stretch>
            <a:fillRect/>
          </a:stretch>
        </p:blipFill>
        <p:spPr>
          <a:xfrm>
            <a:off x="3733800" y="426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2837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9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Watching Videos and the </a:t>
            </a:r>
            <a:br>
              <a:rPr lang="en-US" smtClean="0"/>
            </a:br>
            <a:r>
              <a:rPr lang="en-US" smtClean="0"/>
              <a:t>NET GEN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81000" y="1447800"/>
          <a:ext cx="83058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vs5">
            <a:hlinkClick r:id="" action="ppaction://media"/>
          </p:cNvPr>
          <p:cNvPicPr>
            <a:picLocks noRot="1" noChangeAspect="1"/>
          </p:cNvPicPr>
          <p:nvPr>
            <a:wavAudioFile r:embed="rId1" name="vs5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148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Online Video Learning</a:t>
            </a:r>
            <a:endParaRPr lang="en-US" dirty="0" smtClean="0"/>
          </a:p>
        </p:txBody>
      </p:sp>
      <p:pic>
        <p:nvPicPr>
          <p:cNvPr id="5" name="vs6">
            <a:hlinkClick r:id="" action="ppaction://media"/>
          </p:cNvPr>
          <p:cNvPicPr>
            <a:picLocks noRot="1" noChangeAspect="1"/>
          </p:cNvPicPr>
          <p:nvPr>
            <a:wavAudioFile r:embed="rId1" name="vs6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advTm="99232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1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Learning by Crafting Videos</a:t>
            </a:r>
          </a:p>
        </p:txBody>
      </p:sp>
      <p:pic>
        <p:nvPicPr>
          <p:cNvPr id="7171" name="Content Placeholder 4" descr="puzzl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11375" y="1447800"/>
            <a:ext cx="4187825" cy="4110038"/>
          </a:xfrm>
        </p:spPr>
      </p:pic>
      <p:pic>
        <p:nvPicPr>
          <p:cNvPr id="4" name="vs10">
            <a:hlinkClick r:id="" action="ppaction://media"/>
          </p:cNvPr>
          <p:cNvPicPr>
            <a:picLocks noRot="1" noChangeAspect="1"/>
          </p:cNvPicPr>
          <p:nvPr>
            <a:wavAudioFile r:embed="rId1" name="vs10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1294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TO MAKE A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rgbClr val="FF0000"/>
                </a:solidFill>
              </a:rPr>
              <a:t>CREATE              </a:t>
            </a:r>
            <a:r>
              <a:rPr lang="en-US" sz="4400" i="1" dirty="0" smtClean="0">
                <a:solidFill>
                  <a:srgbClr val="FFC000"/>
                </a:solidFill>
              </a:rPr>
              <a:t>ASSESS</a:t>
            </a:r>
          </a:p>
          <a:p>
            <a:r>
              <a:rPr lang="en-US" sz="2800" b="1" i="1" dirty="0" smtClean="0">
                <a:solidFill>
                  <a:srgbClr val="FFC000"/>
                </a:solidFill>
              </a:rPr>
              <a:t>SELECT                          </a:t>
            </a:r>
            <a:r>
              <a:rPr lang="en-US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ORGANIZE</a:t>
            </a:r>
            <a:r>
              <a:rPr lang="en-US" sz="4400" i="1" dirty="0" smtClean="0">
                <a:solidFill>
                  <a:srgbClr val="FFC000"/>
                </a:solidFill>
              </a:rPr>
              <a:t>             </a:t>
            </a:r>
            <a:r>
              <a:rPr lang="en-US" sz="4400" i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CONCLUDE          </a:t>
            </a:r>
            <a:r>
              <a:rPr lang="en-US" sz="44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drama</a:t>
            </a:r>
          </a:p>
          <a:p>
            <a:r>
              <a:rPr lang="en-US" sz="4400" dirty="0" smtClean="0">
                <a:solidFill>
                  <a:srgbClr val="FF0000"/>
                </a:solidFill>
              </a:rPr>
              <a:t>Assemble		</a:t>
            </a:r>
            <a:r>
              <a:rPr lang="en-US" sz="4400" dirty="0" smtClean="0">
                <a:solidFill>
                  <a:srgbClr val="269D9A"/>
                </a:solidFill>
              </a:rPr>
              <a:t>JUSTIFY</a:t>
            </a:r>
            <a:endParaRPr lang="en-US" sz="4400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vs11">
            <a:hlinkClick r:id="" action="ppaction://media"/>
          </p:cNvPr>
          <p:cNvPicPr>
            <a:picLocks noRot="1" noChangeAspect="1"/>
          </p:cNvPicPr>
          <p:nvPr>
            <a:wavAudioFile r:embed="rId1" name="vs1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769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BUTTERFLIES IN THE GHETTO</a:t>
            </a:r>
          </a:p>
        </p:txBody>
      </p:sp>
      <p:sp>
        <p:nvSpPr>
          <p:cNvPr id="81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Students dress like Jews from the European Ghetto</a:t>
            </a:r>
          </a:p>
        </p:txBody>
      </p:sp>
      <p:pic>
        <p:nvPicPr>
          <p:cNvPr id="6" name="Picture 5" descr="IMG_39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133600"/>
            <a:ext cx="2628900" cy="3505200"/>
          </a:xfrm>
          <a:prstGeom prst="rect">
            <a:avLst/>
          </a:prstGeom>
        </p:spPr>
      </p:pic>
      <p:pic>
        <p:nvPicPr>
          <p:cNvPr id="7" name="Picture 6" descr="IMG_39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8600" y="1905000"/>
            <a:ext cx="3920067" cy="4038600"/>
          </a:xfrm>
          <a:prstGeom prst="rect">
            <a:avLst/>
          </a:prstGeom>
        </p:spPr>
      </p:pic>
      <p:pic>
        <p:nvPicPr>
          <p:cNvPr id="9" name="vs122">
            <a:hlinkClick r:id="" action="ppaction://media"/>
          </p:cNvPr>
          <p:cNvPicPr>
            <a:picLocks noRot="1" noChangeAspect="1"/>
          </p:cNvPicPr>
          <p:nvPr>
            <a:wavAudioFile r:embed="rId1" name="vs12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3961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293</Words>
  <Application>Microsoft Office PowerPoint</Application>
  <PresentationFormat>On-screen Show (4:3)</PresentationFormat>
  <Paragraphs>62</Paragraphs>
  <Slides>12</Slides>
  <Notes>4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Video Sharing as an Educational Tool</vt:lpstr>
      <vt:lpstr>The Net Generation</vt:lpstr>
      <vt:lpstr>Slide 3</vt:lpstr>
      <vt:lpstr>The Importance of Video Usage to the Net Generation</vt:lpstr>
      <vt:lpstr>Watching Videos and the  NET GEN</vt:lpstr>
      <vt:lpstr>Benefits of Online Video Learning</vt:lpstr>
      <vt:lpstr>Learning by Crafting Videos</vt:lpstr>
      <vt:lpstr>SKILLS TO MAKE A VIDEO</vt:lpstr>
      <vt:lpstr>BUTTERFLIES IN THE GHETTO</vt:lpstr>
      <vt:lpstr>Summary</vt:lpstr>
      <vt:lpstr>Resources</vt:lpstr>
      <vt:lpstr>Images</vt:lpstr>
    </vt:vector>
  </TitlesOfParts>
  <Company>Performance Learning Systems,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the Web Accessible</dc:title>
  <dc:creator>Natalie Laderas-Kilkenny</dc:creator>
  <cp:lastModifiedBy>GED PLUS</cp:lastModifiedBy>
  <cp:revision>62</cp:revision>
  <dcterms:created xsi:type="dcterms:W3CDTF">2007-12-18T21:55:05Z</dcterms:created>
  <dcterms:modified xsi:type="dcterms:W3CDTF">2012-04-05T13:32:01Z</dcterms:modified>
</cp:coreProperties>
</file>